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remihogar.es/blogs/avispas/tipos-avispas-espana?srsltid=AfmBOopvvffYiht8fUq1sHhbzChP2QvOjJ4Znz10zx84Ctvyylc1Lg0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abejassilvestres.es/resources/bees-guide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78GOReboxs&amp;t=203s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Velutina</a:t>
            </a:r>
            <a:r>
              <a:rPr lang="es-ES" dirty="0"/>
              <a:t> </a:t>
            </a:r>
            <a:r>
              <a:rPr lang="es-ES" dirty="0" err="1"/>
              <a:t>eskolan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1QSA 24-25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588" y="334886"/>
            <a:ext cx="876422" cy="1086002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90" y="426743"/>
            <a:ext cx="2478280" cy="12567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178138-5B74-07FD-DC25-E77A0388B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621" y="5827001"/>
            <a:ext cx="2203389" cy="6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1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ESPEZIEN IDENTIFIKAZIOA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677" y="4969873"/>
            <a:ext cx="4425233" cy="1600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0D9EB6-1072-E331-0C8C-3D53268AA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00" y="515434"/>
            <a:ext cx="877900" cy="10851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2EE829-C2E6-F071-4D62-6F323ADC0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79" y="1497496"/>
            <a:ext cx="6302060" cy="30670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A877723-95EB-2050-B19B-A21EC1CBD323}"/>
              </a:ext>
            </a:extLst>
          </p:cNvPr>
          <p:cNvSpPr txBox="1"/>
          <p:nvPr/>
        </p:nvSpPr>
        <p:spPr>
          <a:xfrm>
            <a:off x="1251678" y="5967910"/>
            <a:ext cx="462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5"/>
              </a:rPr>
              <a:t>https://www.abejassilvestres.es/resources/bees-guide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F84DE4-C27F-FC93-936C-0CC62E56C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246" y="1600616"/>
            <a:ext cx="2410161" cy="268642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1BF37B3-DDC4-F216-A3E2-21A7CC6BA6AA}"/>
              </a:ext>
            </a:extLst>
          </p:cNvPr>
          <p:cNvSpPr txBox="1"/>
          <p:nvPr/>
        </p:nvSpPr>
        <p:spPr>
          <a:xfrm>
            <a:off x="1251677" y="496987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https://remihogar.es/blogs/avispas/tipos-avispas-espana?srsltid=AfmBOopvvffYiht8fUq1sHhbzChP2QvOjJ4Znz10zx84Ctvyylc1Lg02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BD72E0-8A94-364B-5777-FB6935C0D847}"/>
              </a:ext>
            </a:extLst>
          </p:cNvPr>
          <p:cNvSpPr txBox="1"/>
          <p:nvPr/>
        </p:nvSpPr>
        <p:spPr>
          <a:xfrm>
            <a:off x="1378226" y="1192696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Liztorra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7ECCE9-5F4C-C20C-B887-72801493758E}"/>
              </a:ext>
            </a:extLst>
          </p:cNvPr>
          <p:cNvSpPr txBox="1"/>
          <p:nvPr/>
        </p:nvSpPr>
        <p:spPr>
          <a:xfrm>
            <a:off x="7706246" y="1192696"/>
            <a:ext cx="217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Erlastar</a:t>
            </a:r>
            <a:r>
              <a:rPr lang="es-ES" dirty="0"/>
              <a:t> (abejorro)</a:t>
            </a:r>
          </a:p>
        </p:txBody>
      </p:sp>
    </p:spTree>
    <p:extLst>
      <p:ext uri="{BB962C8B-B14F-4D97-AF65-F5344CB8AC3E}">
        <p14:creationId xmlns:p14="http://schemas.microsoft.com/office/powerpoint/2010/main" val="111453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kronograma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341258"/>
            <a:ext cx="10178322" cy="4175483"/>
          </a:xfrm>
        </p:spPr>
        <p:txBody>
          <a:bodyPr/>
          <a:lstStyle/>
          <a:p>
            <a:r>
              <a:rPr lang="es-ES" dirty="0" err="1"/>
              <a:t>OTSAILAren</a:t>
            </a:r>
            <a:r>
              <a:rPr lang="es-ES" dirty="0"/>
              <a:t> </a:t>
            </a:r>
            <a:r>
              <a:rPr lang="es-ES" dirty="0" err="1"/>
              <a:t>azken</a:t>
            </a:r>
            <a:r>
              <a:rPr lang="es-ES" dirty="0"/>
              <a:t> astean; </a:t>
            </a:r>
            <a:r>
              <a:rPr lang="es-ES" dirty="0" err="1"/>
              <a:t>erakargarria</a:t>
            </a:r>
            <a:r>
              <a:rPr lang="es-ES" dirty="0"/>
              <a:t> </a:t>
            </a:r>
            <a:r>
              <a:rPr lang="es-ES" dirty="0" err="1"/>
              <a:t>prestatu</a:t>
            </a:r>
            <a:r>
              <a:rPr lang="es-ES" dirty="0"/>
              <a:t>, </a:t>
            </a:r>
            <a:r>
              <a:rPr lang="es-ES" dirty="0" err="1"/>
              <a:t>tranpak</a:t>
            </a:r>
            <a:r>
              <a:rPr lang="es-ES" dirty="0"/>
              <a:t> </a:t>
            </a:r>
            <a:r>
              <a:rPr lang="es-ES" dirty="0" err="1"/>
              <a:t>montatu</a:t>
            </a:r>
            <a:r>
              <a:rPr lang="es-ES" dirty="0"/>
              <a:t> eta </a:t>
            </a:r>
            <a:r>
              <a:rPr lang="es-ES" dirty="0" err="1"/>
              <a:t>leku</a:t>
            </a:r>
            <a:r>
              <a:rPr lang="es-ES" dirty="0"/>
              <a:t> </a:t>
            </a:r>
            <a:r>
              <a:rPr lang="es-ES" dirty="0" err="1"/>
              <a:t>egokian</a:t>
            </a:r>
            <a:r>
              <a:rPr lang="es-ES" dirty="0"/>
              <a:t> </a:t>
            </a:r>
            <a:r>
              <a:rPr lang="es-ES" dirty="0" err="1"/>
              <a:t>jarri</a:t>
            </a:r>
            <a:r>
              <a:rPr lang="es-ES" dirty="0"/>
              <a:t>. </a:t>
            </a:r>
          </a:p>
          <a:p>
            <a:r>
              <a:rPr lang="es-ES" dirty="0"/>
              <a:t>MARTXOA-APIRILA-MAIATZA; </a:t>
            </a:r>
            <a:r>
              <a:rPr lang="es-ES" dirty="0" err="1"/>
              <a:t>Datu-bilketa</a:t>
            </a:r>
            <a:r>
              <a:rPr lang="es-ES" dirty="0"/>
              <a:t>:  ASTERO </a:t>
            </a:r>
            <a:r>
              <a:rPr lang="es-ES" dirty="0" err="1"/>
              <a:t>tranpak</a:t>
            </a:r>
            <a:r>
              <a:rPr lang="es-ES" dirty="0"/>
              <a:t> </a:t>
            </a:r>
            <a:r>
              <a:rPr lang="es-ES" dirty="0" err="1"/>
              <a:t>behatu</a:t>
            </a:r>
            <a:r>
              <a:rPr lang="es-ES" dirty="0"/>
              <a:t> eta </a:t>
            </a:r>
            <a:r>
              <a:rPr lang="es-ES" dirty="0" err="1"/>
              <a:t>erakargarria</a:t>
            </a:r>
            <a:r>
              <a:rPr lang="es-ES" dirty="0"/>
              <a:t> </a:t>
            </a:r>
            <a:r>
              <a:rPr lang="es-ES" dirty="0" err="1"/>
              <a:t>jarri</a:t>
            </a:r>
            <a:r>
              <a:rPr lang="es-ES" dirty="0"/>
              <a:t> + </a:t>
            </a:r>
            <a:r>
              <a:rPr lang="es-ES" dirty="0" err="1"/>
              <a:t>datuak</a:t>
            </a:r>
            <a:r>
              <a:rPr lang="es-ES" dirty="0"/>
              <a:t> </a:t>
            </a:r>
            <a:r>
              <a:rPr lang="es-ES" dirty="0" err="1"/>
              <a:t>bildu</a:t>
            </a:r>
            <a:r>
              <a:rPr lang="es-ES" dirty="0"/>
              <a:t> </a:t>
            </a:r>
            <a:r>
              <a:rPr lang="es-ES" dirty="0" err="1"/>
              <a:t>GALDETEGIAn</a:t>
            </a:r>
            <a:r>
              <a:rPr lang="es-ES" dirty="0"/>
              <a:t>. </a:t>
            </a:r>
          </a:p>
          <a:p>
            <a:r>
              <a:rPr lang="es-ES" dirty="0"/>
              <a:t>MAIATZA </a:t>
            </a:r>
            <a:r>
              <a:rPr lang="es-ES" dirty="0" err="1"/>
              <a:t>amiaeran</a:t>
            </a:r>
            <a:r>
              <a:rPr lang="es-ES" dirty="0"/>
              <a:t>- EKAINA </a:t>
            </a:r>
            <a:r>
              <a:rPr lang="es-ES" dirty="0" err="1"/>
              <a:t>hasieran</a:t>
            </a:r>
            <a:r>
              <a:rPr lang="es-ES" dirty="0"/>
              <a:t>; </a:t>
            </a:r>
            <a:r>
              <a:rPr lang="es-ES" dirty="0" err="1"/>
              <a:t>Datuen</a:t>
            </a:r>
            <a:r>
              <a:rPr lang="es-ES" dirty="0"/>
              <a:t> </a:t>
            </a:r>
            <a:r>
              <a:rPr lang="es-ES" dirty="0" err="1"/>
              <a:t>behaketa</a:t>
            </a:r>
            <a:r>
              <a:rPr lang="es-ES" dirty="0"/>
              <a:t>, </a:t>
            </a:r>
            <a:r>
              <a:rPr lang="es-ES" dirty="0" err="1"/>
              <a:t>komunikatzea</a:t>
            </a:r>
            <a:r>
              <a:rPr lang="es-ES" dirty="0"/>
              <a:t> (</a:t>
            </a:r>
            <a:r>
              <a:rPr lang="es-ES" dirty="0" err="1"/>
              <a:t>UniEibarErmua</a:t>
            </a:r>
            <a:r>
              <a:rPr lang="es-ES" dirty="0"/>
              <a:t>) eta </a:t>
            </a:r>
            <a:r>
              <a:rPr lang="es-ES" dirty="0" err="1"/>
              <a:t>interpretatzea</a:t>
            </a:r>
            <a:r>
              <a:rPr lang="es-ES" dirty="0"/>
              <a:t>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676" y="200988"/>
            <a:ext cx="876422" cy="10860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4CD832-D756-473D-E485-330954C9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65" y="3074504"/>
            <a:ext cx="7381461" cy="353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9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Proiektuaren</a:t>
            </a:r>
            <a:r>
              <a:rPr lang="es-ES" dirty="0"/>
              <a:t> </a:t>
            </a:r>
            <a:r>
              <a:rPr lang="es-ES" dirty="0" err="1"/>
              <a:t>nondik</a:t>
            </a:r>
            <a:r>
              <a:rPr lang="es-ES" dirty="0"/>
              <a:t> </a:t>
            </a:r>
            <a:r>
              <a:rPr lang="es-ES" dirty="0" err="1"/>
              <a:t>norakoa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03863"/>
            <a:ext cx="10178322" cy="4075730"/>
          </a:xfrm>
        </p:spPr>
        <p:txBody>
          <a:bodyPr>
            <a:normAutofit/>
          </a:bodyPr>
          <a:lstStyle/>
          <a:p>
            <a:r>
              <a:rPr lang="es-ES" dirty="0" err="1"/>
              <a:t>Unieibar-eko</a:t>
            </a:r>
            <a:r>
              <a:rPr lang="es-ES" dirty="0"/>
              <a:t> </a:t>
            </a:r>
            <a:r>
              <a:rPr lang="es-ES" dirty="0" err="1"/>
              <a:t>irakasleek</a:t>
            </a:r>
            <a:r>
              <a:rPr lang="es-ES" dirty="0"/>
              <a:t> </a:t>
            </a:r>
            <a:r>
              <a:rPr lang="es-ES" dirty="0" err="1"/>
              <a:t>iazko</a:t>
            </a:r>
            <a:r>
              <a:rPr lang="es-ES" dirty="0"/>
              <a:t> </a:t>
            </a:r>
            <a:r>
              <a:rPr lang="es-ES" dirty="0" err="1"/>
              <a:t>ikasturtean</a:t>
            </a:r>
            <a:r>
              <a:rPr lang="es-ES" dirty="0"/>
              <a:t>,  Agenda 2030 programaren </a:t>
            </a:r>
            <a:r>
              <a:rPr lang="es-ES" dirty="0" err="1"/>
              <a:t>barruan</a:t>
            </a:r>
            <a:r>
              <a:rPr lang="es-ES" dirty="0"/>
              <a:t> </a:t>
            </a:r>
            <a:r>
              <a:rPr lang="es-ES" dirty="0" err="1"/>
              <a:t>proposatutako</a:t>
            </a:r>
            <a:r>
              <a:rPr lang="es-ES" dirty="0"/>
              <a:t> </a:t>
            </a:r>
            <a:r>
              <a:rPr lang="es-ES" dirty="0" err="1"/>
              <a:t>proiektua</a:t>
            </a:r>
            <a:r>
              <a:rPr lang="es-ES" dirty="0"/>
              <a:t>, </a:t>
            </a:r>
            <a:r>
              <a:rPr lang="es-ES" dirty="0" err="1"/>
              <a:t>aurten</a:t>
            </a:r>
            <a:r>
              <a:rPr lang="es-ES" dirty="0"/>
              <a:t> </a:t>
            </a:r>
            <a:r>
              <a:rPr lang="es-ES" dirty="0" err="1"/>
              <a:t>Berritzegunetik</a:t>
            </a:r>
            <a:r>
              <a:rPr lang="es-ES" dirty="0"/>
              <a:t> </a:t>
            </a:r>
            <a:r>
              <a:rPr lang="es-ES" dirty="0" err="1"/>
              <a:t>zuzendua</a:t>
            </a:r>
            <a:r>
              <a:rPr lang="es-ES" dirty="0"/>
              <a:t>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err="1"/>
              <a:t>Unieibarrek</a:t>
            </a:r>
            <a:r>
              <a:rPr lang="es-ES" dirty="0"/>
              <a:t>, </a:t>
            </a:r>
            <a:r>
              <a:rPr lang="es-ES" dirty="0" err="1"/>
              <a:t>Fraisoro</a:t>
            </a:r>
            <a:r>
              <a:rPr lang="es-ES" dirty="0"/>
              <a:t> eta </a:t>
            </a:r>
            <a:r>
              <a:rPr lang="es-ES" dirty="0" err="1"/>
              <a:t>Tartanga</a:t>
            </a:r>
            <a:r>
              <a:rPr lang="es-ES" dirty="0"/>
              <a:t> LH-</a:t>
            </a:r>
            <a:r>
              <a:rPr lang="es-ES" dirty="0" err="1"/>
              <a:t>ko</a:t>
            </a:r>
            <a:r>
              <a:rPr lang="es-ES" dirty="0"/>
              <a:t> </a:t>
            </a:r>
            <a:r>
              <a:rPr lang="es-ES" dirty="0" err="1"/>
              <a:t>ikastetxeak</a:t>
            </a:r>
            <a:r>
              <a:rPr lang="es-ES" dirty="0"/>
              <a:t> eta </a:t>
            </a:r>
            <a:r>
              <a:rPr lang="es-ES" dirty="0" err="1"/>
              <a:t>Bizkaia</a:t>
            </a:r>
            <a:r>
              <a:rPr lang="es-ES" dirty="0"/>
              <a:t> eta </a:t>
            </a:r>
            <a:r>
              <a:rPr lang="es-ES" dirty="0" err="1"/>
              <a:t>Gipuzkoako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lehen</a:t>
            </a:r>
            <a:r>
              <a:rPr lang="es-ES" dirty="0"/>
              <a:t> eta </a:t>
            </a:r>
            <a:r>
              <a:rPr lang="es-ES" dirty="0" err="1"/>
              <a:t>bigarren</a:t>
            </a:r>
            <a:r>
              <a:rPr lang="es-ES" dirty="0"/>
              <a:t> </a:t>
            </a:r>
            <a:r>
              <a:rPr lang="es-ES" dirty="0" err="1"/>
              <a:t>hezkuntzako</a:t>
            </a:r>
            <a:r>
              <a:rPr lang="es-ES" dirty="0"/>
              <a:t> </a:t>
            </a:r>
            <a:r>
              <a:rPr lang="es-ES" dirty="0" err="1"/>
              <a:t>hainbat</a:t>
            </a:r>
            <a:r>
              <a:rPr lang="es-ES" dirty="0"/>
              <a:t> </a:t>
            </a:r>
            <a:r>
              <a:rPr lang="es-ES" dirty="0" err="1"/>
              <a:t>ikastetxek</a:t>
            </a:r>
            <a:r>
              <a:rPr lang="es-ES" dirty="0"/>
              <a:t> parte </a:t>
            </a:r>
            <a:r>
              <a:rPr lang="es-ES" dirty="0" err="1"/>
              <a:t>hartu</a:t>
            </a:r>
            <a:r>
              <a:rPr lang="es-ES" dirty="0"/>
              <a:t>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err="1"/>
              <a:t>Espezie</a:t>
            </a:r>
            <a:r>
              <a:rPr lang="es-ES" dirty="0"/>
              <a:t> </a:t>
            </a:r>
            <a:r>
              <a:rPr lang="es-ES" dirty="0" err="1"/>
              <a:t>inbaditzailetzat</a:t>
            </a:r>
            <a:r>
              <a:rPr lang="es-ES" dirty="0"/>
              <a:t> </a:t>
            </a:r>
            <a:r>
              <a:rPr lang="es-ES" dirty="0" err="1"/>
              <a:t>kontsideratuta</a:t>
            </a:r>
            <a:r>
              <a:rPr lang="es-ES" dirty="0"/>
              <a:t> </a:t>
            </a:r>
            <a:r>
              <a:rPr lang="es-ES" dirty="0" err="1"/>
              <a:t>dagoen</a:t>
            </a:r>
            <a:r>
              <a:rPr lang="es-ES" dirty="0"/>
              <a:t>, VESPA </a:t>
            </a:r>
            <a:r>
              <a:rPr lang="es-ES" dirty="0" err="1"/>
              <a:t>VELUTINAri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“LIZTOR </a:t>
            </a:r>
            <a:r>
              <a:rPr lang="es-ES" dirty="0" err="1"/>
              <a:t>ASIATIKOA”ri</a:t>
            </a:r>
            <a:r>
              <a:rPr lang="es-ES" dirty="0"/>
              <a:t>, </a:t>
            </a:r>
            <a:r>
              <a:rPr lang="es-ES" dirty="0" err="1"/>
              <a:t>udaberrian</a:t>
            </a:r>
            <a:r>
              <a:rPr lang="es-ES" dirty="0"/>
              <a:t> </a:t>
            </a:r>
            <a:r>
              <a:rPr lang="es-ES" dirty="0" err="1"/>
              <a:t>tranpak</a:t>
            </a:r>
            <a:r>
              <a:rPr lang="es-ES" dirty="0"/>
              <a:t> </a:t>
            </a:r>
            <a:r>
              <a:rPr lang="es-ES" dirty="0" err="1"/>
              <a:t>jarri</a:t>
            </a:r>
            <a:r>
              <a:rPr lang="es-ES" dirty="0"/>
              <a:t> eta </a:t>
            </a:r>
            <a:r>
              <a:rPr lang="es-ES" dirty="0" err="1"/>
              <a:t>tranpeatutako</a:t>
            </a:r>
            <a:r>
              <a:rPr lang="es-ES" dirty="0"/>
              <a:t> </a:t>
            </a:r>
            <a:r>
              <a:rPr lang="es-ES" dirty="0" err="1"/>
              <a:t>liztorren</a:t>
            </a:r>
            <a:r>
              <a:rPr lang="es-ES" dirty="0"/>
              <a:t> </a:t>
            </a:r>
            <a:r>
              <a:rPr lang="es-ES" dirty="0" err="1"/>
              <a:t>kontaketa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ondoren</a:t>
            </a:r>
            <a:r>
              <a:rPr lang="es-ES" dirty="0"/>
              <a:t> </a:t>
            </a:r>
            <a:r>
              <a:rPr lang="es-ES" dirty="0" err="1"/>
              <a:t>datu</a:t>
            </a:r>
            <a:r>
              <a:rPr lang="es-ES" dirty="0"/>
              <a:t> </a:t>
            </a:r>
            <a:r>
              <a:rPr lang="es-ES" dirty="0" err="1"/>
              <a:t>bilketa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827" y="5452212"/>
            <a:ext cx="2086266" cy="6001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625" y="5040740"/>
            <a:ext cx="2019582" cy="1076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309" y="5289942"/>
            <a:ext cx="2203389" cy="6760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240" y="259178"/>
            <a:ext cx="876422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V. VELUTINA </a:t>
            </a:r>
            <a:r>
              <a:rPr lang="es-ES" dirty="0" err="1"/>
              <a:t>ziklo</a:t>
            </a:r>
            <a:r>
              <a:rPr lang="es-ES" dirty="0"/>
              <a:t> </a:t>
            </a:r>
            <a:r>
              <a:rPr lang="es-ES" dirty="0" err="1"/>
              <a:t>biologikoa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365" y="1654175"/>
            <a:ext cx="8454042" cy="42259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065E86-3323-699C-60FC-950C153D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00" y="515434"/>
            <a:ext cx="87790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V. VELUTINA </a:t>
            </a:r>
            <a:r>
              <a:rPr lang="es-ES" dirty="0" err="1"/>
              <a:t>ziklo</a:t>
            </a:r>
            <a:r>
              <a:rPr lang="es-ES" dirty="0"/>
              <a:t> </a:t>
            </a:r>
            <a:r>
              <a:rPr lang="es-ES" dirty="0" err="1"/>
              <a:t>biologikoa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302" y="1529543"/>
            <a:ext cx="8196349" cy="43505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4E5EE1-BE34-C07A-8238-1FC8643C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00" y="515434"/>
            <a:ext cx="87790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V. VELUTINA </a:t>
            </a:r>
            <a:r>
              <a:rPr lang="es-ES" dirty="0" err="1"/>
              <a:t>ziklo</a:t>
            </a:r>
            <a:r>
              <a:rPr lang="es-ES" dirty="0"/>
              <a:t> </a:t>
            </a:r>
            <a:r>
              <a:rPr lang="es-ES" dirty="0" err="1"/>
              <a:t>biologikoa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1537855"/>
            <a:ext cx="7872152" cy="4342245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C12B19-2EB3-7FAD-296B-3C2502178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00" y="515434"/>
            <a:ext cx="87790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05346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Tranpen</a:t>
            </a:r>
            <a:r>
              <a:rPr lang="es-ES" dirty="0"/>
              <a:t> </a:t>
            </a:r>
            <a:r>
              <a:rPr lang="es-ES" dirty="0" err="1"/>
              <a:t>muntaia</a:t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9877" y="2354707"/>
            <a:ext cx="1813697" cy="26185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676" y="200988"/>
            <a:ext cx="876422" cy="10860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393" y="2019993"/>
            <a:ext cx="2802569" cy="29532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559" y="2019993"/>
            <a:ext cx="2542721" cy="29532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390817" y="1513086"/>
            <a:ext cx="431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markako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AVE pro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tranpa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selektiboa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95393" y="5220393"/>
            <a:ext cx="878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6"/>
              </a:rPr>
              <a:t>https://www.youtube.com/watch?v=I78GOReboxs&amp;t=203s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973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05346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ERAKARGARRIaren</a:t>
            </a:r>
            <a:r>
              <a:rPr lang="es-ES" dirty="0"/>
              <a:t> PRESTAKETA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6776" y="1587731"/>
            <a:ext cx="10178322" cy="4175483"/>
          </a:xfrm>
        </p:spPr>
        <p:txBody>
          <a:bodyPr/>
          <a:lstStyle/>
          <a:p>
            <a:r>
              <a:rPr lang="es-ES" dirty="0" err="1"/>
              <a:t>Liztor</a:t>
            </a:r>
            <a:r>
              <a:rPr lang="es-ES" dirty="0"/>
              <a:t> </a:t>
            </a:r>
            <a:r>
              <a:rPr lang="es-ES" dirty="0" err="1"/>
              <a:t>asiarrak</a:t>
            </a:r>
            <a:r>
              <a:rPr lang="es-ES" dirty="0"/>
              <a:t> </a:t>
            </a:r>
            <a:r>
              <a:rPr lang="es-ES" dirty="0" err="1"/>
              <a:t>erakartzeko</a:t>
            </a:r>
            <a:r>
              <a:rPr lang="es-ES" dirty="0"/>
              <a:t>, </a:t>
            </a:r>
            <a:r>
              <a:rPr lang="es-ES" dirty="0" err="1"/>
              <a:t>hurrengo</a:t>
            </a:r>
            <a:r>
              <a:rPr lang="es-ES" dirty="0"/>
              <a:t> </a:t>
            </a:r>
            <a:r>
              <a:rPr lang="es-ES" dirty="0" err="1"/>
              <a:t>nahasketa</a:t>
            </a:r>
            <a:r>
              <a:rPr lang="es-ES" dirty="0"/>
              <a:t> </a:t>
            </a:r>
            <a:r>
              <a:rPr lang="es-ES" dirty="0" err="1"/>
              <a:t>prestatu</a:t>
            </a:r>
            <a:r>
              <a:rPr lang="es-ES" dirty="0"/>
              <a:t>; </a:t>
            </a:r>
          </a:p>
          <a:p>
            <a:pPr>
              <a:buFontTx/>
              <a:buChar char="-"/>
            </a:pPr>
            <a:r>
              <a:rPr lang="es-ES" dirty="0"/>
              <a:t>1 l </a:t>
            </a:r>
            <a:r>
              <a:rPr lang="es-ES" dirty="0" err="1"/>
              <a:t>ur</a:t>
            </a:r>
            <a:endParaRPr lang="es-ES" dirty="0"/>
          </a:p>
          <a:p>
            <a:pPr>
              <a:buFontTx/>
              <a:buChar char="-"/>
            </a:pPr>
            <a:r>
              <a:rPr lang="es-ES" dirty="0"/>
              <a:t>100 gr </a:t>
            </a:r>
            <a:r>
              <a:rPr lang="es-ES" dirty="0" err="1"/>
              <a:t>azukre</a:t>
            </a:r>
            <a:r>
              <a:rPr lang="es-ES" dirty="0"/>
              <a:t> </a:t>
            </a:r>
          </a:p>
          <a:p>
            <a:pPr>
              <a:buFontTx/>
              <a:buChar char="-"/>
            </a:pPr>
            <a:r>
              <a:rPr lang="es-ES" dirty="0"/>
              <a:t>5g </a:t>
            </a:r>
            <a:r>
              <a:rPr lang="es-ES" dirty="0" err="1"/>
              <a:t>legami</a:t>
            </a:r>
            <a:r>
              <a:rPr lang="es-ES" dirty="0"/>
              <a:t> (</a:t>
            </a:r>
            <a:r>
              <a:rPr lang="es-ES" dirty="0" err="1"/>
              <a:t>freskoa</a:t>
            </a:r>
            <a:r>
              <a:rPr lang="es-ES" dirty="0"/>
              <a:t>)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/>
              <a:t>Boteila</a:t>
            </a:r>
            <a:r>
              <a:rPr lang="es-ES" dirty="0"/>
              <a:t> batean 3 </a:t>
            </a:r>
            <a:r>
              <a:rPr lang="es-ES" dirty="0" err="1"/>
              <a:t>osagaiak</a:t>
            </a:r>
            <a:r>
              <a:rPr lang="es-ES" dirty="0"/>
              <a:t> </a:t>
            </a:r>
            <a:r>
              <a:rPr lang="es-ES" dirty="0" err="1"/>
              <a:t>nahastu</a:t>
            </a:r>
            <a:r>
              <a:rPr lang="es-ES" dirty="0"/>
              <a:t> eta </a:t>
            </a:r>
            <a:r>
              <a:rPr lang="es-ES" dirty="0" err="1"/>
              <a:t>tranpa</a:t>
            </a:r>
            <a:r>
              <a:rPr lang="es-ES" dirty="0"/>
              <a:t> </a:t>
            </a:r>
            <a:r>
              <a:rPr lang="es-ES" dirty="0" err="1"/>
              <a:t>bakoitzean</a:t>
            </a:r>
            <a:r>
              <a:rPr lang="es-ES" dirty="0"/>
              <a:t> 250ml </a:t>
            </a:r>
            <a:r>
              <a:rPr lang="es-ES" dirty="0" err="1"/>
              <a:t>inguru</a:t>
            </a:r>
            <a:r>
              <a:rPr lang="es-ES" dirty="0"/>
              <a:t> bota.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676" y="200988"/>
            <a:ext cx="876422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4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05346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Tranpen</a:t>
            </a:r>
            <a:r>
              <a:rPr lang="es-ES" dirty="0"/>
              <a:t> </a:t>
            </a:r>
            <a:r>
              <a:rPr lang="es-ES" dirty="0" err="1"/>
              <a:t>kokalekua</a:t>
            </a:r>
            <a:br>
              <a:rPr lang="es-ES" dirty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676" y="200988"/>
            <a:ext cx="876422" cy="108600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687183"/>
            <a:ext cx="10178322" cy="3593591"/>
          </a:xfrm>
        </p:spPr>
        <p:txBody>
          <a:bodyPr>
            <a:normAutofit/>
          </a:bodyPr>
          <a:lstStyle/>
          <a:p>
            <a:r>
              <a:rPr lang="es-ES" sz="1800" dirty="0" err="1"/>
              <a:t>Eguzkia</a:t>
            </a:r>
            <a:r>
              <a:rPr lang="es-ES" sz="1800" dirty="0"/>
              <a:t> </a:t>
            </a:r>
            <a:r>
              <a:rPr lang="es-ES" sz="1800" dirty="0" err="1"/>
              <a:t>jotzen</a:t>
            </a:r>
            <a:r>
              <a:rPr lang="es-ES" sz="1800" dirty="0"/>
              <a:t> </a:t>
            </a:r>
            <a:r>
              <a:rPr lang="es-ES" sz="1800" dirty="0" err="1"/>
              <a:t>duen</a:t>
            </a:r>
            <a:r>
              <a:rPr lang="es-ES" sz="1800" dirty="0"/>
              <a:t> </a:t>
            </a:r>
            <a:r>
              <a:rPr lang="es-ES" sz="1800" dirty="0" err="1"/>
              <a:t>lekuetan</a:t>
            </a:r>
            <a:r>
              <a:rPr lang="es-ES" sz="1800" dirty="0"/>
              <a:t> </a:t>
            </a:r>
            <a:r>
              <a:rPr lang="es-ES" sz="1800" dirty="0" err="1"/>
              <a:t>jarri</a:t>
            </a:r>
            <a:r>
              <a:rPr lang="es-ES" sz="1800" dirty="0"/>
              <a:t>, </a:t>
            </a:r>
            <a:r>
              <a:rPr lang="es-ES" sz="1800" dirty="0" err="1"/>
              <a:t>zuhaitz</a:t>
            </a:r>
            <a:r>
              <a:rPr lang="es-ES" sz="1800" dirty="0"/>
              <a:t> </a:t>
            </a:r>
            <a:r>
              <a:rPr lang="es-ES" sz="1800" dirty="0" err="1"/>
              <a:t>adarretan</a:t>
            </a:r>
            <a:r>
              <a:rPr lang="es-ES" sz="1800" dirty="0"/>
              <a:t> </a:t>
            </a:r>
            <a:r>
              <a:rPr lang="es-ES" sz="1800" dirty="0" err="1"/>
              <a:t>hobe</a:t>
            </a:r>
            <a:r>
              <a:rPr lang="es-ES" sz="1800" dirty="0"/>
              <a:t>.  </a:t>
            </a:r>
          </a:p>
          <a:p>
            <a:r>
              <a:rPr lang="es-ES" sz="1800" dirty="0" err="1"/>
              <a:t>Aurretik</a:t>
            </a:r>
            <a:r>
              <a:rPr lang="es-ES" sz="1800" dirty="0"/>
              <a:t> </a:t>
            </a:r>
            <a:r>
              <a:rPr lang="es-ES" sz="1800" dirty="0" err="1"/>
              <a:t>habia</a:t>
            </a:r>
            <a:r>
              <a:rPr lang="es-ES" sz="1800" dirty="0"/>
              <a:t> </a:t>
            </a:r>
            <a:r>
              <a:rPr lang="es-ES" sz="1800" dirty="0" err="1"/>
              <a:t>bat</a:t>
            </a:r>
            <a:r>
              <a:rPr lang="es-ES" sz="1800" dirty="0"/>
              <a:t> </a:t>
            </a:r>
            <a:r>
              <a:rPr lang="es-ES" sz="1800" dirty="0" err="1"/>
              <a:t>ikusi</a:t>
            </a:r>
            <a:r>
              <a:rPr lang="es-ES" sz="1800" dirty="0"/>
              <a:t> </a:t>
            </a:r>
            <a:r>
              <a:rPr lang="es-ES" sz="1800" dirty="0" err="1"/>
              <a:t>dugun</a:t>
            </a:r>
            <a:r>
              <a:rPr lang="es-ES" sz="1800" dirty="0"/>
              <a:t> </a:t>
            </a:r>
            <a:r>
              <a:rPr lang="es-ES" sz="1800" dirty="0" err="1"/>
              <a:t>lekuan</a:t>
            </a:r>
            <a:r>
              <a:rPr lang="es-ES" sz="1800" dirty="0"/>
              <a:t>. </a:t>
            </a:r>
          </a:p>
          <a:p>
            <a:r>
              <a:rPr lang="es-ES" sz="1800" dirty="0" err="1"/>
              <a:t>Umeentzat</a:t>
            </a:r>
            <a:r>
              <a:rPr lang="es-ES" sz="1800" dirty="0"/>
              <a:t> </a:t>
            </a:r>
            <a:r>
              <a:rPr lang="es-ES" sz="1800" dirty="0" err="1"/>
              <a:t>eskuragarri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!</a:t>
            </a:r>
          </a:p>
          <a:p>
            <a:r>
              <a:rPr lang="es-ES" sz="1800" dirty="0" err="1">
                <a:solidFill>
                  <a:schemeClr val="tx1"/>
                </a:solidFill>
              </a:rPr>
              <a:t>Kartel</a:t>
            </a:r>
            <a:r>
              <a:rPr lang="es-ES" sz="1800" dirty="0">
                <a:solidFill>
                  <a:srgbClr val="FF0000"/>
                </a:solidFill>
              </a:rPr>
              <a:t> </a:t>
            </a:r>
            <a:r>
              <a:rPr lang="es-ES" sz="1800" dirty="0" err="1"/>
              <a:t>batekin</a:t>
            </a:r>
            <a:r>
              <a:rPr lang="es-ES" sz="1800" dirty="0"/>
              <a:t>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118" y="2307937"/>
            <a:ext cx="4506997" cy="34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HARRAPATUTAKO LIZTORREN KONTAKETA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Beharrezko</a:t>
            </a:r>
            <a:r>
              <a:rPr lang="es-ES" dirty="0"/>
              <a:t> </a:t>
            </a:r>
            <a:r>
              <a:rPr lang="es-ES" dirty="0" err="1"/>
              <a:t>materiala</a:t>
            </a:r>
            <a:r>
              <a:rPr lang="es-ES" dirty="0"/>
              <a:t>; </a:t>
            </a:r>
            <a:r>
              <a:rPr lang="es-ES" dirty="0" err="1"/>
              <a:t>Eskularruak</a:t>
            </a:r>
            <a:r>
              <a:rPr lang="es-ES" dirty="0"/>
              <a:t>, </a:t>
            </a:r>
            <a:r>
              <a:rPr lang="es-ES" dirty="0" err="1"/>
              <a:t>insektizida</a:t>
            </a:r>
            <a:r>
              <a:rPr lang="es-ES" dirty="0"/>
              <a:t> </a:t>
            </a:r>
            <a:r>
              <a:rPr lang="es-ES" dirty="0" err="1"/>
              <a:t>esprai</a:t>
            </a:r>
            <a:r>
              <a:rPr lang="es-ES" dirty="0"/>
              <a:t> </a:t>
            </a:r>
            <a:r>
              <a:rPr lang="es-ES" dirty="0" err="1"/>
              <a:t>ontzi</a:t>
            </a:r>
            <a:r>
              <a:rPr lang="es-ES" dirty="0"/>
              <a:t> bat, bolígrafo bat eta papera. </a:t>
            </a:r>
          </a:p>
          <a:p>
            <a:r>
              <a:rPr lang="es-ES" dirty="0" err="1"/>
              <a:t>Prozedura</a:t>
            </a:r>
            <a:r>
              <a:rPr lang="es-ES" dirty="0"/>
              <a:t>; </a:t>
            </a:r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dirty="0" err="1"/>
              <a:t>Badaezpada</a:t>
            </a:r>
            <a:r>
              <a:rPr lang="es-ES" dirty="0"/>
              <a:t> </a:t>
            </a:r>
            <a:r>
              <a:rPr lang="es-ES" dirty="0" err="1"/>
              <a:t>pertson</a:t>
            </a:r>
            <a:r>
              <a:rPr lang="es-ES" dirty="0"/>
              <a:t> </a:t>
            </a:r>
            <a:r>
              <a:rPr lang="es-ES" dirty="0" err="1"/>
              <a:t>batek</a:t>
            </a:r>
            <a:r>
              <a:rPr lang="es-ES" dirty="0"/>
              <a:t> </a:t>
            </a:r>
            <a:r>
              <a:rPr lang="es-ES" dirty="0" err="1"/>
              <a:t>spraia</a:t>
            </a:r>
            <a:r>
              <a:rPr lang="es-ES" dirty="0"/>
              <a:t> prest izan </a:t>
            </a:r>
            <a:r>
              <a:rPr lang="es-ES" dirty="0" err="1"/>
              <a:t>eskuan</a:t>
            </a:r>
            <a:r>
              <a:rPr lang="es-ES" dirty="0"/>
              <a:t>. </a:t>
            </a:r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dirty="0" err="1"/>
              <a:t>Eskularruak</a:t>
            </a:r>
            <a:r>
              <a:rPr lang="es-ES" dirty="0"/>
              <a:t> </a:t>
            </a:r>
            <a:r>
              <a:rPr lang="es-ES" dirty="0" err="1"/>
              <a:t>jantzi</a:t>
            </a:r>
            <a:r>
              <a:rPr lang="es-ES" dirty="0"/>
              <a:t>. </a:t>
            </a:r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dirty="0" err="1"/>
              <a:t>Tranpa</a:t>
            </a:r>
            <a:r>
              <a:rPr lang="es-ES" dirty="0"/>
              <a:t> </a:t>
            </a:r>
            <a:r>
              <a:rPr lang="es-ES" dirty="0" err="1"/>
              <a:t>bere</a:t>
            </a:r>
            <a:r>
              <a:rPr lang="es-ES" dirty="0"/>
              <a:t> </a:t>
            </a:r>
            <a:r>
              <a:rPr lang="es-ES" dirty="0" err="1"/>
              <a:t>lekutik</a:t>
            </a:r>
            <a:r>
              <a:rPr lang="es-ES" dirty="0"/>
              <a:t> </a:t>
            </a:r>
            <a:r>
              <a:rPr lang="es-ES" dirty="0" err="1"/>
              <a:t>kendu</a:t>
            </a:r>
            <a:r>
              <a:rPr lang="es-ES" dirty="0"/>
              <a:t> eta </a:t>
            </a:r>
            <a:r>
              <a:rPr lang="es-ES" dirty="0" err="1"/>
              <a:t>zuloetatik</a:t>
            </a:r>
            <a:r>
              <a:rPr lang="es-ES" dirty="0"/>
              <a:t> </a:t>
            </a:r>
            <a:r>
              <a:rPr lang="es-ES" dirty="0" err="1"/>
              <a:t>insektizida</a:t>
            </a:r>
            <a:r>
              <a:rPr lang="es-ES" dirty="0"/>
              <a:t> bota. </a:t>
            </a:r>
            <a:r>
              <a:rPr lang="es-ES" dirty="0" err="1"/>
              <a:t>Itxaron</a:t>
            </a:r>
            <a:r>
              <a:rPr lang="es-ES" dirty="0"/>
              <a:t> </a:t>
            </a:r>
            <a:r>
              <a:rPr lang="es-ES" dirty="0" err="1"/>
              <a:t>apurtxo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eta </a:t>
            </a:r>
            <a:r>
              <a:rPr lang="es-ES" dirty="0" err="1"/>
              <a:t>boteila</a:t>
            </a:r>
            <a:r>
              <a:rPr lang="es-ES" dirty="0"/>
              <a:t> </a:t>
            </a:r>
            <a:r>
              <a:rPr lang="es-ES" dirty="0" err="1"/>
              <a:t>ireki</a:t>
            </a:r>
            <a:r>
              <a:rPr lang="es-ES" dirty="0"/>
              <a:t>. </a:t>
            </a:r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dirty="0" err="1"/>
              <a:t>Boligrafo</a:t>
            </a:r>
            <a:r>
              <a:rPr lang="es-ES" dirty="0"/>
              <a:t> baten </a:t>
            </a:r>
            <a:r>
              <a:rPr lang="es-ES" dirty="0" err="1"/>
              <a:t>laguntzarekin</a:t>
            </a:r>
            <a:r>
              <a:rPr lang="es-ES" dirty="0"/>
              <a:t> </a:t>
            </a:r>
            <a:r>
              <a:rPr lang="es-ES" dirty="0" err="1"/>
              <a:t>kontaketa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. </a:t>
            </a:r>
          </a:p>
          <a:p>
            <a:pPr>
              <a:buFontTx/>
              <a:buChar char="-"/>
            </a:pPr>
            <a:r>
              <a:rPr lang="es-ES" dirty="0" err="1"/>
              <a:t>Zenbaketa</a:t>
            </a:r>
            <a:r>
              <a:rPr lang="es-ES" dirty="0"/>
              <a:t> </a:t>
            </a:r>
            <a:r>
              <a:rPr lang="es-ES" dirty="0" err="1"/>
              <a:t>erregistratu</a:t>
            </a:r>
            <a:r>
              <a:rPr lang="es-ES" dirty="0"/>
              <a:t>. </a:t>
            </a:r>
          </a:p>
          <a:p>
            <a:pPr>
              <a:buFontTx/>
              <a:buChar char="-"/>
            </a:pPr>
            <a:r>
              <a:rPr lang="es-ES" dirty="0" err="1"/>
              <a:t>Hildakoak</a:t>
            </a:r>
            <a:r>
              <a:rPr lang="es-ES" dirty="0"/>
              <a:t> </a:t>
            </a:r>
            <a:r>
              <a:rPr lang="es-ES" dirty="0" err="1"/>
              <a:t>zelaira</a:t>
            </a:r>
            <a:r>
              <a:rPr lang="es-ES" dirty="0"/>
              <a:t> </a:t>
            </a:r>
            <a:r>
              <a:rPr lang="es-ES" dirty="0" err="1"/>
              <a:t>edota</a:t>
            </a:r>
            <a:r>
              <a:rPr lang="es-ES" dirty="0"/>
              <a:t> </a:t>
            </a:r>
            <a:r>
              <a:rPr lang="es-ES" dirty="0" err="1"/>
              <a:t>lurrera</a:t>
            </a:r>
            <a:r>
              <a:rPr lang="es-ES" dirty="0"/>
              <a:t> bota.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19F5A2-904F-8CB6-E3CB-19501D8BE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100" y="515434"/>
            <a:ext cx="87790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1391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221</TotalTime>
  <Words>318</Words>
  <Application>Microsoft Office PowerPoint</Application>
  <PresentationFormat>Panorámica</PresentationFormat>
  <Paragraphs>44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Velutina eskolan</vt:lpstr>
      <vt:lpstr>Proiektuaren nondik norakoa</vt:lpstr>
      <vt:lpstr>V. VELUTINA ziklo biologikoa</vt:lpstr>
      <vt:lpstr>V. VELUTINA ziklo biologikoa</vt:lpstr>
      <vt:lpstr>V. VELUTINA ziklo biologikoa</vt:lpstr>
      <vt:lpstr>Tranpen muntaia </vt:lpstr>
      <vt:lpstr>ERAKARGARRIaren PRESTAKETA </vt:lpstr>
      <vt:lpstr>Tranpen kokalekua </vt:lpstr>
      <vt:lpstr>HARRAPATUTAKO LIZTORREN KONTAKETA</vt:lpstr>
      <vt:lpstr>ESPEZIEN IDENTIFIKAZIOA</vt:lpstr>
      <vt:lpstr>kronograma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Velutina eskolan</dc:title>
  <dc:creator>Itsasne Zubikarai Bengoetxea</dc:creator>
  <cp:lastModifiedBy>Itsasne Zubikarai Bengoetxea</cp:lastModifiedBy>
  <cp:revision>22</cp:revision>
  <dcterms:created xsi:type="dcterms:W3CDTF">2025-02-05T10:40:39Z</dcterms:created>
  <dcterms:modified xsi:type="dcterms:W3CDTF">2025-02-21T08:36:41Z</dcterms:modified>
</cp:coreProperties>
</file>