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313" r:id="rId3"/>
    <p:sldId id="304" r:id="rId4"/>
    <p:sldId id="317" r:id="rId5"/>
    <p:sldId id="305" r:id="rId6"/>
    <p:sldId id="315" r:id="rId7"/>
    <p:sldId id="262" r:id="rId8"/>
    <p:sldId id="263" r:id="rId9"/>
    <p:sldId id="309" r:id="rId10"/>
    <p:sldId id="310" r:id="rId11"/>
    <p:sldId id="312" r:id="rId12"/>
    <p:sldId id="316" r:id="rId13"/>
    <p:sldId id="264" r:id="rId14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71D"/>
    <a:srgbClr val="F1900F"/>
    <a:srgbClr val="2C8436"/>
    <a:srgbClr val="218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1" autoAdjust="0"/>
    <p:restoredTop sz="82436" autoAdjust="0"/>
  </p:normalViewPr>
  <p:slideViewPr>
    <p:cSldViewPr snapToGrid="0">
      <p:cViewPr varScale="1">
        <p:scale>
          <a:sx n="151" d="100"/>
          <a:sy n="151" d="100"/>
        </p:scale>
        <p:origin x="228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8bf829b8c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300" tIns="89300" rIns="89300" bIns="89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dirty="0"/>
          </a:p>
        </p:txBody>
      </p:sp>
      <p:sp>
        <p:nvSpPr>
          <p:cNvPr id="52" name="Google Shape;52;g138bf829b8c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8bf829b8c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8bf829b8c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141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8bf829b8c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8bf829b8c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581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8bf829b8c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8bf829b8c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6592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8bf829b8c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8bf829b8c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8bf829b8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8bf829b8c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83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8bf829b8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8bf829b8c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895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8bf829b8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8bf829b8c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7234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8bf829b8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8bf829b8c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2368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8bf829b8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8bf829b8c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217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8bf829b8c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8bf829b8c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8bf829b8c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8bf829b8c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8bf829b8c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8bf829b8c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53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nc-sa/4.0/?ref=chooser-v1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fif"/><Relationship Id="rId3" Type="http://schemas.openxmlformats.org/officeDocument/2006/relationships/image" Target="../media/image15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reativecommons.org/licenses/?lang=es" TargetMode="External"/><Relationship Id="rId5" Type="http://schemas.openxmlformats.org/officeDocument/2006/relationships/hyperlink" Target="https://cedec.intef.es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chooser-beta.creativecommons.org/?lang=es_E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2.pn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93605" y="2165514"/>
            <a:ext cx="8250000" cy="16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80"/>
              <a:buNone/>
            </a:pPr>
            <a:r>
              <a:rPr lang="eu-ES" sz="3400" b="1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ERALDI</a:t>
            </a:r>
            <a:endParaRPr sz="3400" b="1" dirty="0" smtClean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>
              <a:buSzPts val="4680"/>
            </a:pPr>
            <a:r>
              <a:rPr lang="en-GB" sz="34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TRANSVERSALES DIGITALES </a:t>
            </a:r>
            <a:br>
              <a:rPr lang="en-GB" sz="34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34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GB" sz="34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u-ES" sz="3400" b="1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AUTORÍA Y LICENCIAMIENTO</a:t>
            </a:r>
            <a:r>
              <a:rPr lang="en-GB" sz="34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endParaRPr sz="3400" b="1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8" name="Rectángulo 7"/>
            <p:cNvSpPr/>
            <p:nvPr/>
          </p:nvSpPr>
          <p:spPr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54568" y="4745949"/>
            <a:ext cx="803486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© 2024 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by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 ERALDI TARTANGA 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is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licensed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under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Creative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 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Commons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 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Attribution-NonCommercial-ShareAlike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 4.0 International         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1200" b="0" i="0" u="none" strike="noStrike" cap="none" normalizeH="0" baseline="0" dirty="0" smtClean="0">
              <a:ln>
                <a:noFill/>
              </a:ln>
              <a:solidFill>
                <a:srgbClr val="D14500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483" y="4456239"/>
            <a:ext cx="2128244" cy="228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105000" y="835549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84913"/>
          <a:stretch/>
        </p:blipFill>
        <p:spPr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upo 15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17" name="Rectángulo 16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pic>
        <p:nvPicPr>
          <p:cNvPr id="1030" name="Picture 6" descr="Google Acadêmico - Como utilizar? Ajuda em Pesquisas e no seu TCC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57" y="2671009"/>
            <a:ext cx="1018269" cy="53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Conector recto de flecha 60"/>
          <p:cNvCxnSpPr/>
          <p:nvPr/>
        </p:nvCxnSpPr>
        <p:spPr>
          <a:xfrm flipH="1">
            <a:off x="4339910" y="2448016"/>
            <a:ext cx="13664" cy="12273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n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220" y="2579068"/>
            <a:ext cx="770475" cy="662967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40" y="2690933"/>
            <a:ext cx="1432454" cy="367131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70" y="2579068"/>
            <a:ext cx="582891" cy="68575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2119" y="949506"/>
            <a:ext cx="2385576" cy="15156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9186" y="3699307"/>
            <a:ext cx="6161447" cy="108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52425" y="854250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84913"/>
          <a:stretch/>
        </p:blipFill>
        <p:spPr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upo 15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17" name="Rectángulo 16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cxnSp>
        <p:nvCxnSpPr>
          <p:cNvPr id="61" name="Conector recto de flecha 60"/>
          <p:cNvCxnSpPr/>
          <p:nvPr/>
        </p:nvCxnSpPr>
        <p:spPr>
          <a:xfrm>
            <a:off x="4336854" y="2144105"/>
            <a:ext cx="2" cy="14663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744" y="2389227"/>
            <a:ext cx="797197" cy="6795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4127" y="2423506"/>
            <a:ext cx="1930586" cy="53462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40" y="2579068"/>
            <a:ext cx="1432454" cy="36713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7985" y="1007909"/>
            <a:ext cx="2697738" cy="11361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892" y="3637781"/>
            <a:ext cx="7900785" cy="11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52425" y="854250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84913"/>
          <a:stretch/>
        </p:blipFill>
        <p:spPr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0" y="1171522"/>
            <a:ext cx="28550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err="1" smtClean="0">
                <a:solidFill>
                  <a:schemeClr val="bg1"/>
                </a:solidFill>
              </a:rPr>
              <a:t>Bibliografia</a:t>
            </a:r>
            <a:r>
              <a:rPr lang="es-ES" sz="2400" b="1" dirty="0" smtClean="0">
                <a:solidFill>
                  <a:schemeClr val="bg1"/>
                </a:solidFill>
              </a:rPr>
              <a:t>: </a:t>
            </a:r>
            <a:endParaRPr lang="es-ES" sz="24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7" name="Rectángulo 6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sp>
        <p:nvSpPr>
          <p:cNvPr id="9" name="object 3"/>
          <p:cNvSpPr txBox="1"/>
          <p:nvPr/>
        </p:nvSpPr>
        <p:spPr>
          <a:xfrm>
            <a:off x="588875" y="2062138"/>
            <a:ext cx="6457950" cy="67710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30" dirty="0">
                <a:solidFill>
                  <a:schemeClr val="bg1"/>
                </a:solidFill>
                <a:latin typeface="Tahoma"/>
                <a:cs typeface="Tahoma"/>
              </a:rPr>
              <a:t>Viceconsejería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chemeClr val="bg1"/>
                </a:solidFill>
                <a:latin typeface="Tahoma"/>
                <a:cs typeface="Tahoma"/>
              </a:rPr>
              <a:t>de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chemeClr val="bg1"/>
                </a:solidFill>
                <a:latin typeface="Tahoma"/>
                <a:cs typeface="Tahoma"/>
              </a:rPr>
              <a:t>Formación</a:t>
            </a:r>
            <a:r>
              <a:rPr sz="1400" spc="-1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chemeClr val="bg1"/>
                </a:solidFill>
                <a:latin typeface="Tahoma"/>
                <a:cs typeface="Tahoma"/>
              </a:rPr>
              <a:t>Profesional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Tahoma"/>
                <a:cs typeface="Tahoma"/>
              </a:rPr>
              <a:t>del</a:t>
            </a:r>
            <a:r>
              <a:rPr sz="1400" spc="-1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chemeClr val="bg1"/>
                </a:solidFill>
                <a:latin typeface="Tahoma"/>
                <a:cs typeface="Tahoma"/>
              </a:rPr>
              <a:t>Gobierno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60" dirty="0">
                <a:solidFill>
                  <a:schemeClr val="bg1"/>
                </a:solidFill>
                <a:latin typeface="Tahoma"/>
                <a:cs typeface="Tahoma"/>
              </a:rPr>
              <a:t>Vasco.</a:t>
            </a:r>
            <a:r>
              <a:rPr sz="1400" spc="-1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chemeClr val="bg1"/>
                </a:solidFill>
                <a:latin typeface="Tahoma"/>
                <a:cs typeface="Tahoma"/>
              </a:rPr>
              <a:t>Este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chemeClr val="bg1"/>
                </a:solidFill>
                <a:latin typeface="Tahoma"/>
                <a:cs typeface="Tahoma"/>
              </a:rPr>
              <a:t>trabajo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chemeClr val="bg1"/>
                </a:solidFill>
                <a:latin typeface="Tahoma"/>
                <a:cs typeface="Tahoma"/>
              </a:rPr>
              <a:t>cuenta</a:t>
            </a:r>
            <a:r>
              <a:rPr sz="1400" spc="-1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chemeClr val="bg1"/>
                </a:solidFill>
                <a:latin typeface="Tahoma"/>
                <a:cs typeface="Tahoma"/>
              </a:rPr>
              <a:t>con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chemeClr val="bg1"/>
                </a:solidFill>
                <a:latin typeface="Tahoma"/>
                <a:cs typeface="Tahoma"/>
              </a:rPr>
              <a:t>la </a:t>
            </a:r>
            <a:r>
              <a:rPr sz="1400" spc="-42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chemeClr val="bg1"/>
                </a:solidFill>
                <a:latin typeface="Tahoma"/>
                <a:cs typeface="Tahoma"/>
              </a:rPr>
              <a:t>Autorización </a:t>
            </a:r>
            <a:r>
              <a:rPr sz="1400" spc="-25" dirty="0">
                <a:solidFill>
                  <a:schemeClr val="bg1"/>
                </a:solidFill>
                <a:latin typeface="Tahoma"/>
                <a:cs typeface="Tahoma"/>
              </a:rPr>
              <a:t>Internacional </a:t>
            </a:r>
            <a:r>
              <a:rPr sz="1400" spc="-35" dirty="0">
                <a:solidFill>
                  <a:schemeClr val="bg1"/>
                </a:solidFill>
                <a:latin typeface="Tahoma"/>
                <a:cs typeface="Tahoma"/>
              </a:rPr>
              <a:t>Creative </a:t>
            </a:r>
            <a:r>
              <a:rPr sz="1400" spc="-20" dirty="0">
                <a:solidFill>
                  <a:schemeClr val="bg1"/>
                </a:solidFill>
                <a:latin typeface="Tahoma"/>
                <a:cs typeface="Tahoma"/>
              </a:rPr>
              <a:t>Commons Reconocimiento-NoComercial- </a:t>
            </a:r>
            <a:r>
              <a:rPr sz="1400" spc="-1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chemeClr val="bg1"/>
                </a:solidFill>
                <a:latin typeface="Tahoma"/>
                <a:cs typeface="Tahoma"/>
              </a:rPr>
              <a:t>CompartirIgual</a:t>
            </a:r>
            <a:r>
              <a:rPr sz="1400" spc="-16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chemeClr val="bg1"/>
                </a:solidFill>
                <a:latin typeface="Tahoma"/>
                <a:cs typeface="Tahoma"/>
              </a:rPr>
              <a:t>4.0</a:t>
            </a:r>
            <a:r>
              <a:rPr sz="1400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chemeClr val="bg1"/>
                </a:solidFill>
                <a:latin typeface="Tahoma"/>
                <a:cs typeface="Tahoma"/>
              </a:rPr>
              <a:t>(CC</a:t>
            </a:r>
            <a:r>
              <a:rPr sz="1400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85" dirty="0">
                <a:solidFill>
                  <a:schemeClr val="bg1"/>
                </a:solidFill>
                <a:latin typeface="Tahoma"/>
                <a:cs typeface="Tahoma"/>
              </a:rPr>
              <a:t>BY-NC-SA</a:t>
            </a:r>
            <a:r>
              <a:rPr sz="1400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chemeClr val="bg1"/>
                </a:solidFill>
                <a:latin typeface="Tahoma"/>
                <a:cs typeface="Tahoma"/>
              </a:rPr>
              <a:t>4.0).</a:t>
            </a:r>
            <a:endParaRPr sz="1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10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76724" y="2174575"/>
            <a:ext cx="1493823" cy="35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52425" y="854250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84913"/>
          <a:stretch/>
        </p:blipFill>
        <p:spPr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3144453" y="2139710"/>
            <a:ext cx="28550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chemeClr val="bg1"/>
                </a:solidFill>
              </a:rPr>
              <a:t>LASTER ARTE</a:t>
            </a:r>
            <a:endParaRPr lang="es-ES" sz="24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7" name="Rectángulo 6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85190"/>
          <a:stretch/>
        </p:blipFill>
        <p:spPr>
          <a:xfrm>
            <a:off x="0" y="0"/>
            <a:ext cx="9144000" cy="76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8;p20"/>
          <p:cNvSpPr/>
          <p:nvPr/>
        </p:nvSpPr>
        <p:spPr>
          <a:xfrm>
            <a:off x="106680" y="1154214"/>
            <a:ext cx="8976360" cy="499307"/>
          </a:xfrm>
          <a:prstGeom prst="roundRect">
            <a:avLst>
              <a:gd name="adj" fmla="val 16667"/>
            </a:avLst>
          </a:prstGeom>
          <a:solidFill>
            <a:srgbClr val="F1900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CuadroTexto 15"/>
          <p:cNvSpPr txBox="1"/>
          <p:nvPr/>
        </p:nvSpPr>
        <p:spPr>
          <a:xfrm>
            <a:off x="430530" y="1253108"/>
            <a:ext cx="8328660" cy="30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9400"/>
              </a:lnSpc>
              <a:spcBef>
                <a:spcPts val="100"/>
              </a:spcBef>
            </a:pPr>
            <a:r>
              <a:rPr lang="es-ES" b="1" spc="-195" dirty="0" smtClean="0">
                <a:solidFill>
                  <a:schemeClr val="tx1"/>
                </a:solidFill>
                <a:latin typeface="+mj-lt"/>
                <a:cs typeface="Tahoma"/>
              </a:rPr>
              <a:t>Todo</a:t>
            </a:r>
            <a:r>
              <a:rPr lang="es-ES" b="1" spc="-185" dirty="0" smtClean="0">
                <a:solidFill>
                  <a:schemeClr val="tx1"/>
                </a:solidFill>
                <a:latin typeface="+mj-lt"/>
                <a:cs typeface="Tahoma"/>
              </a:rPr>
              <a:t>  </a:t>
            </a:r>
            <a:r>
              <a:rPr lang="es-ES" spc="-5" dirty="0" smtClean="0">
                <a:solidFill>
                  <a:schemeClr val="tx1"/>
                </a:solidFill>
                <a:latin typeface="+mj-lt"/>
                <a:cs typeface="Tahoma"/>
              </a:rPr>
              <a:t>el</a:t>
            </a:r>
            <a:r>
              <a:rPr lang="es-ES" spc="-215" dirty="0" smtClean="0">
                <a:solidFill>
                  <a:schemeClr val="tx1"/>
                </a:solidFill>
                <a:latin typeface="+mj-lt"/>
                <a:cs typeface="Tahoma"/>
              </a:rPr>
              <a:t> </a:t>
            </a:r>
            <a:r>
              <a:rPr lang="es-ES" spc="-20" dirty="0">
                <a:solidFill>
                  <a:schemeClr val="tx1"/>
                </a:solidFill>
                <a:latin typeface="+mj-lt"/>
                <a:cs typeface="Tahoma"/>
              </a:rPr>
              <a:t>contenido</a:t>
            </a:r>
            <a:r>
              <a:rPr lang="es-ES" spc="-215" dirty="0">
                <a:solidFill>
                  <a:schemeClr val="tx1"/>
                </a:solidFill>
                <a:latin typeface="+mj-lt"/>
                <a:cs typeface="Tahoma"/>
              </a:rPr>
              <a:t> </a:t>
            </a:r>
            <a:r>
              <a:rPr lang="es-ES" spc="-45" dirty="0">
                <a:solidFill>
                  <a:schemeClr val="tx1"/>
                </a:solidFill>
                <a:latin typeface="+mj-lt"/>
                <a:cs typeface="Tahoma"/>
              </a:rPr>
              <a:t>en</a:t>
            </a:r>
            <a:r>
              <a:rPr lang="es-ES" spc="-215" dirty="0">
                <a:solidFill>
                  <a:schemeClr val="tx1"/>
                </a:solidFill>
                <a:latin typeface="+mj-lt"/>
                <a:cs typeface="Tahoma"/>
              </a:rPr>
              <a:t> </a:t>
            </a:r>
            <a:r>
              <a:rPr lang="es-ES" spc="-60" dirty="0">
                <a:solidFill>
                  <a:schemeClr val="tx1"/>
                </a:solidFill>
                <a:latin typeface="+mj-lt"/>
                <a:cs typeface="Tahoma"/>
              </a:rPr>
              <a:t>Internet</a:t>
            </a:r>
            <a:r>
              <a:rPr lang="es-ES" spc="-215" dirty="0">
                <a:solidFill>
                  <a:schemeClr val="tx1"/>
                </a:solidFill>
                <a:latin typeface="+mj-lt"/>
                <a:cs typeface="Tahoma"/>
              </a:rPr>
              <a:t> </a:t>
            </a:r>
            <a:r>
              <a:rPr lang="es-ES" spc="-25" dirty="0">
                <a:solidFill>
                  <a:schemeClr val="tx1"/>
                </a:solidFill>
                <a:latin typeface="+mj-lt"/>
                <a:cs typeface="Tahoma"/>
              </a:rPr>
              <a:t>tiene</a:t>
            </a:r>
            <a:r>
              <a:rPr lang="es-ES" spc="-215" dirty="0">
                <a:solidFill>
                  <a:schemeClr val="tx1"/>
                </a:solidFill>
                <a:latin typeface="+mj-lt"/>
                <a:cs typeface="Tahoma"/>
              </a:rPr>
              <a:t> </a:t>
            </a:r>
            <a:r>
              <a:rPr lang="es-ES" spc="-25" dirty="0">
                <a:solidFill>
                  <a:schemeClr val="tx1"/>
                </a:solidFill>
                <a:latin typeface="+mj-lt"/>
                <a:cs typeface="Tahoma"/>
              </a:rPr>
              <a:t>un</a:t>
            </a:r>
            <a:r>
              <a:rPr lang="es-ES" spc="-220" dirty="0">
                <a:solidFill>
                  <a:schemeClr val="tx1"/>
                </a:solidFill>
                <a:latin typeface="+mj-lt"/>
                <a:cs typeface="Tahoma"/>
              </a:rPr>
              <a:t> </a:t>
            </a:r>
            <a:r>
              <a:rPr lang="es-ES" spc="-35" dirty="0">
                <a:solidFill>
                  <a:schemeClr val="tx1"/>
                </a:solidFill>
                <a:latin typeface="+mj-lt"/>
                <a:cs typeface="Tahoma"/>
              </a:rPr>
              <a:t>creador</a:t>
            </a:r>
            <a:r>
              <a:rPr lang="es-ES" spc="-215" dirty="0">
                <a:solidFill>
                  <a:schemeClr val="tx1"/>
                </a:solidFill>
                <a:latin typeface="+mj-lt"/>
                <a:cs typeface="Tahoma"/>
              </a:rPr>
              <a:t> </a:t>
            </a:r>
            <a:r>
              <a:rPr lang="es-ES" spc="-5" dirty="0">
                <a:solidFill>
                  <a:schemeClr val="tx1"/>
                </a:solidFill>
                <a:latin typeface="+mj-lt"/>
                <a:cs typeface="Tahoma"/>
              </a:rPr>
              <a:t>o</a:t>
            </a:r>
            <a:r>
              <a:rPr lang="es-ES" spc="-215" dirty="0">
                <a:solidFill>
                  <a:schemeClr val="tx1"/>
                </a:solidFill>
                <a:latin typeface="+mj-lt"/>
                <a:cs typeface="Tahoma"/>
              </a:rPr>
              <a:t> </a:t>
            </a:r>
            <a:r>
              <a:rPr lang="es-ES" spc="-50" dirty="0">
                <a:solidFill>
                  <a:schemeClr val="tx1"/>
                </a:solidFill>
                <a:latin typeface="+mj-lt"/>
                <a:cs typeface="Tahoma"/>
              </a:rPr>
              <a:t>creadora,</a:t>
            </a:r>
            <a:r>
              <a:rPr lang="es-ES" spc="-215" dirty="0">
                <a:solidFill>
                  <a:schemeClr val="tx1"/>
                </a:solidFill>
                <a:latin typeface="+mj-lt"/>
                <a:cs typeface="Tahoma"/>
              </a:rPr>
              <a:t> </a:t>
            </a:r>
            <a:r>
              <a:rPr lang="es-ES" spc="-10" dirty="0">
                <a:solidFill>
                  <a:schemeClr val="tx1"/>
                </a:solidFill>
                <a:latin typeface="+mj-lt"/>
                <a:cs typeface="Tahoma"/>
              </a:rPr>
              <a:t>por</a:t>
            </a:r>
            <a:r>
              <a:rPr lang="es-ES" spc="-215" dirty="0">
                <a:solidFill>
                  <a:schemeClr val="tx1"/>
                </a:solidFill>
                <a:latin typeface="+mj-lt"/>
                <a:cs typeface="Tahoma"/>
              </a:rPr>
              <a:t> </a:t>
            </a:r>
            <a:r>
              <a:rPr lang="es-ES" spc="25" dirty="0">
                <a:solidFill>
                  <a:schemeClr val="tx1"/>
                </a:solidFill>
                <a:latin typeface="+mj-lt"/>
                <a:cs typeface="Tahoma"/>
              </a:rPr>
              <a:t>lo</a:t>
            </a:r>
            <a:r>
              <a:rPr lang="es-ES" spc="-254" dirty="0">
                <a:solidFill>
                  <a:schemeClr val="tx1"/>
                </a:solidFill>
                <a:latin typeface="+mj-lt"/>
                <a:cs typeface="Tahoma"/>
              </a:rPr>
              <a:t> </a:t>
            </a:r>
            <a:r>
              <a:rPr lang="es-ES" spc="-30" dirty="0">
                <a:solidFill>
                  <a:schemeClr val="tx1"/>
                </a:solidFill>
                <a:latin typeface="+mj-lt"/>
                <a:cs typeface="Tahoma"/>
              </a:rPr>
              <a:t>que </a:t>
            </a:r>
            <a:r>
              <a:rPr lang="es-ES" spc="-610" dirty="0">
                <a:solidFill>
                  <a:schemeClr val="tx1"/>
                </a:solidFill>
                <a:latin typeface="+mj-lt"/>
                <a:cs typeface="Tahoma"/>
              </a:rPr>
              <a:t> </a:t>
            </a:r>
            <a:r>
              <a:rPr lang="es-ES" spc="-25" dirty="0">
                <a:solidFill>
                  <a:schemeClr val="tx1"/>
                </a:solidFill>
                <a:latin typeface="+mj-lt"/>
                <a:cs typeface="Tahoma"/>
              </a:rPr>
              <a:t>tiene</a:t>
            </a:r>
            <a:r>
              <a:rPr lang="es-ES" spc="-225" dirty="0">
                <a:solidFill>
                  <a:schemeClr val="tx1"/>
                </a:solidFill>
                <a:latin typeface="+mj-lt"/>
                <a:cs typeface="Tahoma"/>
              </a:rPr>
              <a:t> </a:t>
            </a:r>
            <a:r>
              <a:rPr lang="es-ES" b="1" spc="-35" dirty="0">
                <a:solidFill>
                  <a:schemeClr val="tx1"/>
                </a:solidFill>
                <a:latin typeface="+mj-lt"/>
                <a:cs typeface="Tahoma"/>
              </a:rPr>
              <a:t>de</a:t>
            </a:r>
            <a:r>
              <a:rPr lang="es-ES" b="1" spc="-45" dirty="0">
                <a:solidFill>
                  <a:schemeClr val="tx1"/>
                </a:solidFill>
                <a:latin typeface="+mj-lt"/>
                <a:cs typeface="Tahoma"/>
              </a:rPr>
              <a:t>r</a:t>
            </a:r>
            <a:r>
              <a:rPr lang="es-ES" b="1" spc="-30" dirty="0">
                <a:solidFill>
                  <a:schemeClr val="tx1"/>
                </a:solidFill>
                <a:latin typeface="+mj-lt"/>
                <a:cs typeface="Tahoma"/>
              </a:rPr>
              <a:t>echo</a:t>
            </a:r>
            <a:r>
              <a:rPr lang="es-ES" b="1" spc="-225" dirty="0">
                <a:solidFill>
                  <a:schemeClr val="tx1"/>
                </a:solidFill>
                <a:latin typeface="+mj-lt"/>
                <a:cs typeface="Tahoma"/>
              </a:rPr>
              <a:t> </a:t>
            </a:r>
            <a:r>
              <a:rPr lang="es-ES" b="1" spc="-30" dirty="0">
                <a:solidFill>
                  <a:schemeClr val="tx1"/>
                </a:solidFill>
                <a:latin typeface="+mj-lt"/>
                <a:cs typeface="Tahoma"/>
              </a:rPr>
              <a:t>de</a:t>
            </a:r>
            <a:r>
              <a:rPr lang="es-ES" b="1" spc="-225" dirty="0">
                <a:solidFill>
                  <a:schemeClr val="tx1"/>
                </a:solidFill>
                <a:latin typeface="+mj-lt"/>
                <a:cs typeface="Tahoma"/>
              </a:rPr>
              <a:t> </a:t>
            </a:r>
            <a:r>
              <a:rPr lang="es-ES" b="1" spc="-25" dirty="0">
                <a:solidFill>
                  <a:schemeClr val="tx1"/>
                </a:solidFill>
                <a:latin typeface="+mj-lt"/>
                <a:cs typeface="Tahoma"/>
              </a:rPr>
              <a:t>au</a:t>
            </a:r>
            <a:r>
              <a:rPr lang="es-ES" b="1" spc="-45" dirty="0">
                <a:solidFill>
                  <a:schemeClr val="tx1"/>
                </a:solidFill>
                <a:latin typeface="+mj-lt"/>
                <a:cs typeface="Tahoma"/>
              </a:rPr>
              <a:t>t</a:t>
            </a:r>
            <a:r>
              <a:rPr lang="es-ES" b="1" spc="-30" dirty="0">
                <a:solidFill>
                  <a:schemeClr val="tx1"/>
                </a:solidFill>
                <a:latin typeface="+mj-lt"/>
                <a:cs typeface="Tahoma"/>
              </a:rPr>
              <a:t>oría</a:t>
            </a:r>
            <a:r>
              <a:rPr lang="es-ES" spc="-30" dirty="0">
                <a:solidFill>
                  <a:schemeClr val="tx1"/>
                </a:solidFill>
                <a:latin typeface="+mj-lt"/>
                <a:cs typeface="Tahoma"/>
              </a:rPr>
              <a:t>.</a:t>
            </a:r>
            <a:endParaRPr lang="es-ES" dirty="0">
              <a:solidFill>
                <a:schemeClr val="tx1"/>
              </a:solidFill>
              <a:latin typeface="+mj-lt"/>
              <a:cs typeface="Tahoma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18" name="Rectángulo 17"/>
            <p:cNvSpPr/>
            <p:nvPr/>
          </p:nvSpPr>
          <p:spPr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sp>
        <p:nvSpPr>
          <p:cNvPr id="22" name="Google Shape;108;p20"/>
          <p:cNvSpPr/>
          <p:nvPr/>
        </p:nvSpPr>
        <p:spPr>
          <a:xfrm>
            <a:off x="106680" y="2101612"/>
            <a:ext cx="8976360" cy="1909454"/>
          </a:xfrm>
          <a:prstGeom prst="roundRect">
            <a:avLst>
              <a:gd name="adj" fmla="val 16667"/>
            </a:avLst>
          </a:prstGeom>
          <a:solidFill>
            <a:srgbClr val="E3C71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object 3"/>
          <p:cNvSpPr txBox="1"/>
          <p:nvPr/>
        </p:nvSpPr>
        <p:spPr>
          <a:xfrm>
            <a:off x="430530" y="2171104"/>
            <a:ext cx="8401743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u-ES" b="1" spc="-40" dirty="0" err="1" smtClean="0">
                <a:latin typeface="+mj-lt"/>
                <a:cs typeface="Tahoma"/>
              </a:rPr>
              <a:t>Derecho</a:t>
            </a:r>
            <a:r>
              <a:rPr lang="eu-ES" b="1" spc="-40" dirty="0" smtClean="0">
                <a:latin typeface="+mj-lt"/>
                <a:cs typeface="Tahoma"/>
              </a:rPr>
              <a:t> de </a:t>
            </a:r>
            <a:r>
              <a:rPr lang="eu-ES" b="1" spc="-40" dirty="0" err="1">
                <a:latin typeface="+mj-lt"/>
                <a:cs typeface="Tahoma"/>
              </a:rPr>
              <a:t>a</a:t>
            </a:r>
            <a:r>
              <a:rPr lang="eu-ES" b="1" spc="-40" dirty="0" err="1" smtClean="0">
                <a:latin typeface="+mj-lt"/>
                <a:cs typeface="Tahoma"/>
              </a:rPr>
              <a:t>utoría</a:t>
            </a:r>
            <a:r>
              <a:rPr lang="eu-ES" b="1" spc="-40" dirty="0" smtClean="0">
                <a:latin typeface="+mj-lt"/>
                <a:cs typeface="Tahoma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 err="1" smtClean="0">
                <a:latin typeface="+mj-lt"/>
                <a:cs typeface="Tahoma"/>
              </a:rPr>
              <a:t>Todos</a:t>
            </a:r>
            <a:r>
              <a:rPr sz="1400" spc="-160" dirty="0" smtClean="0">
                <a:latin typeface="+mj-lt"/>
                <a:cs typeface="Tahoma"/>
              </a:rPr>
              <a:t> </a:t>
            </a:r>
            <a:r>
              <a:rPr sz="1400" spc="-5" dirty="0">
                <a:latin typeface="+mj-lt"/>
                <a:cs typeface="Tahoma"/>
              </a:rPr>
              <a:t>los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35" dirty="0">
                <a:latin typeface="+mj-lt"/>
                <a:cs typeface="Tahoma"/>
              </a:rPr>
              <a:t>autores,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10" dirty="0">
                <a:latin typeface="+mj-lt"/>
                <a:cs typeface="Tahoma"/>
              </a:rPr>
              <a:t>por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5" dirty="0">
                <a:latin typeface="+mj-lt"/>
                <a:cs typeface="Tahoma"/>
              </a:rPr>
              <a:t>el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5" dirty="0">
                <a:latin typeface="+mj-lt"/>
                <a:cs typeface="Tahoma"/>
              </a:rPr>
              <a:t>solo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20" dirty="0">
                <a:latin typeface="+mj-lt"/>
                <a:cs typeface="Tahoma"/>
              </a:rPr>
              <a:t>hecho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20" dirty="0">
                <a:latin typeface="+mj-lt"/>
                <a:cs typeface="Tahoma"/>
              </a:rPr>
              <a:t>de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30" dirty="0">
                <a:latin typeface="+mj-lt"/>
                <a:cs typeface="Tahoma"/>
              </a:rPr>
              <a:t>serlo,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15" dirty="0">
                <a:latin typeface="+mj-lt"/>
                <a:cs typeface="Tahoma"/>
              </a:rPr>
              <a:t>tienen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15" dirty="0">
                <a:latin typeface="+mj-lt"/>
                <a:cs typeface="Tahoma"/>
              </a:rPr>
              <a:t>ciertos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25" dirty="0">
                <a:latin typeface="+mj-lt"/>
                <a:cs typeface="Tahoma"/>
              </a:rPr>
              <a:t>derechos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25" dirty="0">
                <a:latin typeface="+mj-lt"/>
                <a:cs typeface="Tahoma"/>
              </a:rPr>
              <a:t>sobre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35" dirty="0">
                <a:latin typeface="+mj-lt"/>
                <a:cs typeface="Tahoma"/>
              </a:rPr>
              <a:t>sus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35" dirty="0">
                <a:latin typeface="+mj-lt"/>
                <a:cs typeface="Tahoma"/>
              </a:rPr>
              <a:t>obras,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45" dirty="0">
                <a:latin typeface="+mj-lt"/>
                <a:cs typeface="Tahoma"/>
              </a:rPr>
              <a:t>y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20" dirty="0">
                <a:latin typeface="+mj-lt"/>
                <a:cs typeface="Tahoma"/>
              </a:rPr>
              <a:t>son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20" dirty="0">
                <a:latin typeface="+mj-lt"/>
                <a:cs typeface="Tahoma"/>
              </a:rPr>
              <a:t>de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15" dirty="0">
                <a:latin typeface="+mj-lt"/>
                <a:cs typeface="Tahoma"/>
              </a:rPr>
              <a:t>dos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40" dirty="0">
                <a:latin typeface="+mj-lt"/>
                <a:cs typeface="Tahoma"/>
              </a:rPr>
              <a:t>clases:</a:t>
            </a:r>
            <a:endParaRPr sz="1400" dirty="0">
              <a:latin typeface="+mj-lt"/>
              <a:cs typeface="Tahoma"/>
            </a:endParaRPr>
          </a:p>
          <a:p>
            <a:pPr marL="469900" marR="64769" indent="-336550">
              <a:lnSpc>
                <a:spcPts val="1480"/>
              </a:lnSpc>
              <a:spcBef>
                <a:spcPts val="1035"/>
              </a:spcBef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u="sng" spc="-105" dirty="0" smtClean="0">
                <a:latin typeface="+mj-lt"/>
                <a:cs typeface="Tahoma"/>
              </a:rPr>
              <a:t>Derecho</a:t>
            </a:r>
            <a:r>
              <a:rPr sz="1400" u="sng" spc="-130" dirty="0" smtClean="0">
                <a:latin typeface="+mj-lt"/>
                <a:cs typeface="Tahoma"/>
              </a:rPr>
              <a:t> </a:t>
            </a:r>
            <a:r>
              <a:rPr sz="1400" u="sng" spc="-90" dirty="0">
                <a:latin typeface="+mj-lt"/>
                <a:cs typeface="Tahoma"/>
              </a:rPr>
              <a:t>moral:</a:t>
            </a:r>
            <a:r>
              <a:rPr sz="1400" u="sng" spc="-135" dirty="0">
                <a:latin typeface="+mj-lt"/>
                <a:cs typeface="Tahoma"/>
              </a:rPr>
              <a:t> </a:t>
            </a:r>
            <a:r>
              <a:rPr sz="1400" spc="-45" dirty="0">
                <a:latin typeface="+mj-lt"/>
                <a:cs typeface="Tahoma"/>
              </a:rPr>
              <a:t>Este</a:t>
            </a:r>
            <a:r>
              <a:rPr sz="1400" spc="-150" dirty="0">
                <a:latin typeface="+mj-lt"/>
                <a:cs typeface="Tahoma"/>
              </a:rPr>
              <a:t> </a:t>
            </a:r>
            <a:r>
              <a:rPr sz="1400" spc="-25" dirty="0">
                <a:latin typeface="+mj-lt"/>
                <a:cs typeface="Tahoma"/>
              </a:rPr>
              <a:t>derecho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30" dirty="0">
                <a:latin typeface="+mj-lt"/>
                <a:cs typeface="Tahoma"/>
              </a:rPr>
              <a:t>reconoce</a:t>
            </a:r>
            <a:r>
              <a:rPr sz="1400" spc="-150" dirty="0">
                <a:latin typeface="+mj-lt"/>
                <a:cs typeface="Tahoma"/>
              </a:rPr>
              <a:t> </a:t>
            </a:r>
            <a:r>
              <a:rPr sz="1400" dirty="0">
                <a:latin typeface="+mj-lt"/>
                <a:cs typeface="Tahoma"/>
              </a:rPr>
              <a:t>al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20" dirty="0">
                <a:latin typeface="+mj-lt"/>
                <a:cs typeface="Tahoma"/>
              </a:rPr>
              <a:t>autor</a:t>
            </a:r>
            <a:r>
              <a:rPr sz="1400" spc="-150" dirty="0">
                <a:latin typeface="+mj-lt"/>
                <a:cs typeface="Tahoma"/>
              </a:rPr>
              <a:t> </a:t>
            </a:r>
            <a:r>
              <a:rPr sz="1400" spc="-5" dirty="0">
                <a:latin typeface="+mj-lt"/>
                <a:cs typeface="Tahoma"/>
              </a:rPr>
              <a:t>o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25" dirty="0">
                <a:latin typeface="+mj-lt"/>
                <a:cs typeface="Tahoma"/>
              </a:rPr>
              <a:t>autora</a:t>
            </a:r>
            <a:r>
              <a:rPr sz="1400" spc="135" dirty="0">
                <a:latin typeface="+mj-lt"/>
                <a:cs typeface="Tahoma"/>
              </a:rPr>
              <a:t> </a:t>
            </a:r>
            <a:r>
              <a:rPr sz="1400" spc="-20" dirty="0">
                <a:latin typeface="+mj-lt"/>
                <a:cs typeface="Tahoma"/>
              </a:rPr>
              <a:t>de</a:t>
            </a:r>
            <a:r>
              <a:rPr sz="1400" spc="-150" dirty="0">
                <a:latin typeface="+mj-lt"/>
                <a:cs typeface="Tahoma"/>
              </a:rPr>
              <a:t> </a:t>
            </a:r>
            <a:r>
              <a:rPr sz="1400" dirty="0">
                <a:latin typeface="+mj-lt"/>
                <a:cs typeface="Tahoma"/>
              </a:rPr>
              <a:t>la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35" dirty="0">
                <a:latin typeface="+mj-lt"/>
                <a:cs typeface="Tahoma"/>
              </a:rPr>
              <a:t>obra,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15" dirty="0">
                <a:latin typeface="+mj-lt"/>
                <a:cs typeface="Tahoma"/>
              </a:rPr>
              <a:t>así</a:t>
            </a:r>
            <a:r>
              <a:rPr sz="1400" spc="-150" dirty="0">
                <a:latin typeface="+mj-lt"/>
                <a:cs typeface="Tahoma"/>
              </a:rPr>
              <a:t> </a:t>
            </a:r>
            <a:r>
              <a:rPr sz="1400" spc="-15" dirty="0">
                <a:latin typeface="+mj-lt"/>
                <a:cs typeface="Tahoma"/>
              </a:rPr>
              <a:t>como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5" dirty="0">
                <a:latin typeface="+mj-lt"/>
                <a:cs typeface="Tahoma"/>
              </a:rPr>
              <a:t>el</a:t>
            </a:r>
            <a:r>
              <a:rPr sz="1400" spc="-150" dirty="0">
                <a:latin typeface="+mj-lt"/>
                <a:cs typeface="Tahoma"/>
              </a:rPr>
              <a:t> </a:t>
            </a:r>
            <a:r>
              <a:rPr sz="1400" spc="-25" dirty="0">
                <a:latin typeface="+mj-lt"/>
                <a:cs typeface="Tahoma"/>
              </a:rPr>
              <a:t>derecho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30" dirty="0">
                <a:latin typeface="+mj-lt"/>
                <a:cs typeface="Tahoma"/>
              </a:rPr>
              <a:t>a</a:t>
            </a:r>
            <a:r>
              <a:rPr sz="1400" spc="-150" dirty="0">
                <a:latin typeface="+mj-lt"/>
                <a:cs typeface="Tahoma"/>
              </a:rPr>
              <a:t> </a:t>
            </a:r>
            <a:r>
              <a:rPr sz="1400" spc="-35" dirty="0">
                <a:latin typeface="+mj-lt"/>
                <a:cs typeface="Tahoma"/>
              </a:rPr>
              <a:t>respetar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30" dirty="0">
                <a:latin typeface="+mj-lt"/>
                <a:cs typeface="Tahoma"/>
              </a:rPr>
              <a:t>su </a:t>
            </a:r>
            <a:r>
              <a:rPr sz="1400" spc="-420" dirty="0">
                <a:latin typeface="+mj-lt"/>
                <a:cs typeface="Tahoma"/>
              </a:rPr>
              <a:t> </a:t>
            </a:r>
            <a:r>
              <a:rPr sz="1400" spc="-15" dirty="0">
                <a:latin typeface="+mj-lt"/>
                <a:cs typeface="Tahoma"/>
              </a:rPr>
              <a:t>integridad</a:t>
            </a:r>
            <a:r>
              <a:rPr sz="1400" spc="-165" dirty="0">
                <a:latin typeface="+mj-lt"/>
                <a:cs typeface="Tahoma"/>
              </a:rPr>
              <a:t> </a:t>
            </a:r>
            <a:r>
              <a:rPr sz="1400" spc="-45" dirty="0">
                <a:latin typeface="+mj-lt"/>
                <a:cs typeface="Tahoma"/>
              </a:rPr>
              <a:t>y</a:t>
            </a:r>
            <a:r>
              <a:rPr sz="1400" spc="-160" dirty="0">
                <a:latin typeface="+mj-lt"/>
                <a:cs typeface="Tahoma"/>
              </a:rPr>
              <a:t> </a:t>
            </a:r>
            <a:r>
              <a:rPr sz="1400" spc="-30" dirty="0">
                <a:latin typeface="+mj-lt"/>
                <a:cs typeface="Tahoma"/>
              </a:rPr>
              <a:t>a</a:t>
            </a:r>
            <a:r>
              <a:rPr sz="1400" spc="-160" dirty="0">
                <a:latin typeface="+mj-lt"/>
                <a:cs typeface="Tahoma"/>
              </a:rPr>
              <a:t> </a:t>
            </a:r>
            <a:r>
              <a:rPr sz="1400" spc="-30" dirty="0">
                <a:latin typeface="+mj-lt"/>
                <a:cs typeface="Tahoma"/>
              </a:rPr>
              <a:t>exigir</a:t>
            </a:r>
            <a:r>
              <a:rPr sz="1400" spc="-160" dirty="0">
                <a:latin typeface="+mj-lt"/>
                <a:cs typeface="Tahoma"/>
              </a:rPr>
              <a:t> </a:t>
            </a:r>
            <a:r>
              <a:rPr sz="1400" spc="-20" dirty="0">
                <a:latin typeface="+mj-lt"/>
                <a:cs typeface="Tahoma"/>
              </a:rPr>
              <a:t>que</a:t>
            </a:r>
            <a:r>
              <a:rPr sz="1400" spc="-160" dirty="0">
                <a:latin typeface="+mj-lt"/>
                <a:cs typeface="Tahoma"/>
              </a:rPr>
              <a:t> </a:t>
            </a:r>
            <a:r>
              <a:rPr sz="1400" dirty="0">
                <a:latin typeface="+mj-lt"/>
                <a:cs typeface="Tahoma"/>
              </a:rPr>
              <a:t>la</a:t>
            </a:r>
            <a:r>
              <a:rPr sz="1400" spc="-160" dirty="0">
                <a:latin typeface="+mj-lt"/>
                <a:cs typeface="Tahoma"/>
              </a:rPr>
              <a:t> </a:t>
            </a:r>
            <a:r>
              <a:rPr sz="1400" spc="-25" dirty="0">
                <a:latin typeface="+mj-lt"/>
                <a:cs typeface="Tahoma"/>
              </a:rPr>
              <a:t>obra</a:t>
            </a:r>
            <a:r>
              <a:rPr sz="1400" spc="-160" dirty="0">
                <a:latin typeface="+mj-lt"/>
                <a:cs typeface="Tahoma"/>
              </a:rPr>
              <a:t> </a:t>
            </a:r>
            <a:r>
              <a:rPr sz="1400" spc="-10" dirty="0">
                <a:latin typeface="+mj-lt"/>
                <a:cs typeface="Tahoma"/>
              </a:rPr>
              <a:t>no</a:t>
            </a:r>
            <a:r>
              <a:rPr sz="1400" spc="-160" dirty="0">
                <a:latin typeface="+mj-lt"/>
                <a:cs typeface="Tahoma"/>
              </a:rPr>
              <a:t> </a:t>
            </a:r>
            <a:r>
              <a:rPr sz="1400" spc="-25" dirty="0" smtClean="0">
                <a:latin typeface="+mj-lt"/>
                <a:cs typeface="Tahoma"/>
              </a:rPr>
              <a:t>c</a:t>
            </a:r>
            <a:r>
              <a:rPr lang="eu-ES" sz="1400" spc="-25" dirty="0" smtClean="0">
                <a:latin typeface="+mj-lt"/>
                <a:cs typeface="Tahoma"/>
              </a:rPr>
              <a:t>á</a:t>
            </a:r>
            <a:r>
              <a:rPr sz="1400" spc="-25" dirty="0" err="1" smtClean="0">
                <a:latin typeface="+mj-lt"/>
                <a:cs typeface="Tahoma"/>
              </a:rPr>
              <a:t>mbie</a:t>
            </a:r>
            <a:r>
              <a:rPr sz="1400" spc="-25" dirty="0" smtClean="0">
                <a:latin typeface="+mj-lt"/>
                <a:cs typeface="Tahoma"/>
              </a:rPr>
              <a:t>.</a:t>
            </a:r>
            <a:endParaRPr lang="eu-ES" sz="1400" spc="-25" dirty="0" smtClean="0">
              <a:latin typeface="+mj-lt"/>
              <a:cs typeface="Tahoma"/>
            </a:endParaRPr>
          </a:p>
          <a:p>
            <a:pPr marL="469900" marR="64769" indent="-336550">
              <a:lnSpc>
                <a:spcPts val="1480"/>
              </a:lnSpc>
              <a:spcBef>
                <a:spcPts val="1035"/>
              </a:spcBef>
              <a:buFont typeface="Arial MT"/>
              <a:buChar char="●"/>
              <a:tabLst>
                <a:tab pos="469265" algn="l"/>
                <a:tab pos="469900" algn="l"/>
              </a:tabLst>
            </a:pPr>
            <a:endParaRPr sz="1400" dirty="0">
              <a:latin typeface="+mj-lt"/>
              <a:cs typeface="Tahoma"/>
            </a:endParaRPr>
          </a:p>
          <a:p>
            <a:pPr marL="469900" marR="5080" indent="-336550">
              <a:lnSpc>
                <a:spcPts val="148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u="sng" spc="-105" dirty="0" smtClean="0">
                <a:latin typeface="+mj-lt"/>
                <a:cs typeface="Tahoma"/>
              </a:rPr>
              <a:t>Derecho</a:t>
            </a:r>
            <a:r>
              <a:rPr sz="1400" u="sng" spc="-135" dirty="0" smtClean="0">
                <a:latin typeface="+mj-lt"/>
                <a:cs typeface="Tahoma"/>
              </a:rPr>
              <a:t> </a:t>
            </a:r>
            <a:r>
              <a:rPr sz="1400" u="sng" spc="-95" dirty="0">
                <a:latin typeface="+mj-lt"/>
                <a:cs typeface="Tahoma"/>
              </a:rPr>
              <a:t>de</a:t>
            </a:r>
            <a:r>
              <a:rPr sz="1400" u="sng" spc="-130" dirty="0">
                <a:latin typeface="+mj-lt"/>
                <a:cs typeface="Tahoma"/>
              </a:rPr>
              <a:t> </a:t>
            </a:r>
            <a:r>
              <a:rPr sz="1400" u="sng" spc="-90" dirty="0">
                <a:latin typeface="+mj-lt"/>
                <a:cs typeface="Tahoma"/>
              </a:rPr>
              <a:t>explotación:</a:t>
            </a:r>
            <a:r>
              <a:rPr sz="1400" b="1" spc="-140" dirty="0">
                <a:latin typeface="+mj-lt"/>
                <a:cs typeface="Tahoma"/>
              </a:rPr>
              <a:t> </a:t>
            </a:r>
            <a:r>
              <a:rPr sz="1400" spc="-10" dirty="0">
                <a:latin typeface="+mj-lt"/>
                <a:cs typeface="Tahoma"/>
              </a:rPr>
              <a:t>El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20" dirty="0">
                <a:latin typeface="+mj-lt"/>
                <a:cs typeface="Tahoma"/>
              </a:rPr>
              <a:t>autor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5" dirty="0">
                <a:latin typeface="+mj-lt"/>
                <a:cs typeface="Tahoma"/>
              </a:rPr>
              <a:t>o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dirty="0">
                <a:latin typeface="+mj-lt"/>
                <a:cs typeface="Tahoma"/>
              </a:rPr>
              <a:t>la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25" dirty="0">
                <a:latin typeface="+mj-lt"/>
                <a:cs typeface="Tahoma"/>
              </a:rPr>
              <a:t>autora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15" dirty="0">
                <a:latin typeface="+mj-lt"/>
                <a:cs typeface="Tahoma"/>
              </a:rPr>
              <a:t>decide</a:t>
            </a:r>
            <a:r>
              <a:rPr sz="1400" spc="-160" dirty="0">
                <a:latin typeface="+mj-lt"/>
                <a:cs typeface="Tahoma"/>
              </a:rPr>
              <a:t> </a:t>
            </a:r>
            <a:r>
              <a:rPr sz="1400" spc="-15" dirty="0">
                <a:latin typeface="+mj-lt"/>
                <a:cs typeface="Tahoma"/>
              </a:rPr>
              <a:t>cómo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55" dirty="0">
                <a:latin typeface="+mj-lt"/>
                <a:cs typeface="Tahoma"/>
              </a:rPr>
              <a:t>va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30" dirty="0">
                <a:latin typeface="+mj-lt"/>
                <a:cs typeface="Tahoma"/>
              </a:rPr>
              <a:t>a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35" dirty="0">
                <a:latin typeface="+mj-lt"/>
                <a:cs typeface="Tahoma"/>
              </a:rPr>
              <a:t>ser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5" dirty="0">
                <a:latin typeface="+mj-lt"/>
                <a:cs typeface="Tahoma"/>
              </a:rPr>
              <a:t>el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20" dirty="0">
                <a:latin typeface="+mj-lt"/>
                <a:cs typeface="Tahoma"/>
              </a:rPr>
              <a:t>uso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20" dirty="0">
                <a:latin typeface="+mj-lt"/>
                <a:cs typeface="Tahoma"/>
              </a:rPr>
              <a:t>de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40" dirty="0">
                <a:latin typeface="+mj-lt"/>
                <a:cs typeface="Tahoma"/>
              </a:rPr>
              <a:t>esa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25" dirty="0">
                <a:latin typeface="+mj-lt"/>
                <a:cs typeface="Tahoma"/>
              </a:rPr>
              <a:t>obra</a:t>
            </a:r>
            <a:r>
              <a:rPr sz="1400" spc="-160" dirty="0">
                <a:latin typeface="+mj-lt"/>
                <a:cs typeface="Tahoma"/>
              </a:rPr>
              <a:t> </a:t>
            </a:r>
            <a:r>
              <a:rPr sz="1400" spc="-20" dirty="0">
                <a:latin typeface="+mj-lt"/>
                <a:cs typeface="Tahoma"/>
              </a:rPr>
              <a:t>u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35" dirty="0">
                <a:latin typeface="+mj-lt"/>
                <a:cs typeface="Tahoma"/>
              </a:rPr>
              <a:t>obras.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5" dirty="0">
                <a:latin typeface="+mj-lt"/>
                <a:cs typeface="Tahoma"/>
              </a:rPr>
              <a:t>Si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20" dirty="0">
                <a:latin typeface="+mj-lt"/>
                <a:cs typeface="Tahoma"/>
              </a:rPr>
              <a:t>quiere </a:t>
            </a:r>
            <a:r>
              <a:rPr sz="1400" spc="-420" dirty="0">
                <a:latin typeface="+mj-lt"/>
                <a:cs typeface="Tahoma"/>
              </a:rPr>
              <a:t> </a:t>
            </a:r>
            <a:r>
              <a:rPr sz="1400" spc="-50" dirty="0">
                <a:latin typeface="+mj-lt"/>
                <a:cs typeface="Tahoma"/>
              </a:rPr>
              <a:t>vender,</a:t>
            </a:r>
            <a:r>
              <a:rPr sz="1400" spc="-160" dirty="0">
                <a:latin typeface="+mj-lt"/>
                <a:cs typeface="Tahoma"/>
              </a:rPr>
              <a:t> </a:t>
            </a:r>
            <a:r>
              <a:rPr sz="1400" spc="-30" dirty="0">
                <a:latin typeface="+mj-lt"/>
                <a:cs typeface="Tahoma"/>
              </a:rPr>
              <a:t>ceder</a:t>
            </a:r>
            <a:r>
              <a:rPr sz="1400" spc="-160" dirty="0">
                <a:latin typeface="+mj-lt"/>
                <a:cs typeface="Tahoma"/>
              </a:rPr>
              <a:t> </a:t>
            </a:r>
            <a:r>
              <a:rPr sz="1400" spc="-5" dirty="0">
                <a:latin typeface="+mj-lt"/>
                <a:cs typeface="Tahoma"/>
              </a:rPr>
              <a:t>o</a:t>
            </a:r>
            <a:r>
              <a:rPr sz="1400" spc="-160" dirty="0">
                <a:latin typeface="+mj-lt"/>
                <a:cs typeface="Tahoma"/>
              </a:rPr>
              <a:t> </a:t>
            </a:r>
            <a:r>
              <a:rPr sz="1400" spc="-15" dirty="0">
                <a:latin typeface="+mj-lt"/>
                <a:cs typeface="Tahoma"/>
              </a:rPr>
              <a:t>compartir</a:t>
            </a:r>
            <a:r>
              <a:rPr sz="1400" spc="-160" dirty="0">
                <a:latin typeface="+mj-lt"/>
                <a:cs typeface="Tahoma"/>
              </a:rPr>
              <a:t> </a:t>
            </a:r>
            <a:r>
              <a:rPr sz="1400" spc="-30" dirty="0">
                <a:latin typeface="+mj-lt"/>
                <a:cs typeface="Tahoma"/>
              </a:rPr>
              <a:t>a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20" dirty="0">
                <a:latin typeface="+mj-lt"/>
                <a:cs typeface="Tahoma"/>
              </a:rPr>
              <a:t>un</a:t>
            </a:r>
            <a:r>
              <a:rPr sz="1400" spc="-160" dirty="0">
                <a:latin typeface="+mj-lt"/>
                <a:cs typeface="Tahoma"/>
              </a:rPr>
              <a:t> </a:t>
            </a:r>
            <a:r>
              <a:rPr sz="1400" spc="-30" dirty="0">
                <a:latin typeface="+mj-lt"/>
                <a:cs typeface="Tahoma"/>
              </a:rPr>
              <a:t>tercero</a:t>
            </a:r>
            <a:r>
              <a:rPr sz="1400" spc="-160" dirty="0">
                <a:latin typeface="+mj-lt"/>
                <a:cs typeface="Tahoma"/>
              </a:rPr>
              <a:t> </a:t>
            </a:r>
            <a:r>
              <a:rPr sz="1400" spc="-5" dirty="0">
                <a:latin typeface="+mj-lt"/>
                <a:cs typeface="Tahoma"/>
              </a:rPr>
              <a:t>o</a:t>
            </a:r>
            <a:r>
              <a:rPr sz="1400" spc="-160" dirty="0">
                <a:latin typeface="+mj-lt"/>
                <a:cs typeface="Tahoma"/>
              </a:rPr>
              <a:t> </a:t>
            </a:r>
            <a:r>
              <a:rPr sz="1400" spc="-40" dirty="0">
                <a:latin typeface="+mj-lt"/>
                <a:cs typeface="Tahoma"/>
              </a:rPr>
              <a:t>terceros,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10" dirty="0">
                <a:latin typeface="+mj-lt"/>
                <a:cs typeface="Tahoma"/>
              </a:rPr>
              <a:t>por</a:t>
            </a:r>
            <a:r>
              <a:rPr sz="1400" spc="-160" dirty="0">
                <a:latin typeface="+mj-lt"/>
                <a:cs typeface="Tahoma"/>
              </a:rPr>
              <a:t> </a:t>
            </a:r>
            <a:r>
              <a:rPr sz="1400" spc="-25" dirty="0">
                <a:latin typeface="+mj-lt"/>
                <a:cs typeface="Tahoma"/>
              </a:rPr>
              <a:t>interés</a:t>
            </a:r>
            <a:r>
              <a:rPr sz="1400" spc="-160" dirty="0">
                <a:latin typeface="+mj-lt"/>
                <a:cs typeface="Tahoma"/>
              </a:rPr>
              <a:t> </a:t>
            </a:r>
            <a:r>
              <a:rPr sz="1400" spc="-15" dirty="0">
                <a:latin typeface="+mj-lt"/>
                <a:cs typeface="Tahoma"/>
              </a:rPr>
              <a:t>económico</a:t>
            </a:r>
            <a:r>
              <a:rPr sz="1400" spc="-160" dirty="0">
                <a:latin typeface="+mj-lt"/>
                <a:cs typeface="Tahoma"/>
              </a:rPr>
              <a:t> </a:t>
            </a:r>
            <a:r>
              <a:rPr sz="1400" spc="-5" dirty="0">
                <a:latin typeface="+mj-lt"/>
                <a:cs typeface="Tahoma"/>
              </a:rPr>
              <a:t>o</a:t>
            </a:r>
            <a:r>
              <a:rPr sz="1400" spc="-155" dirty="0">
                <a:latin typeface="+mj-lt"/>
                <a:cs typeface="Tahoma"/>
              </a:rPr>
              <a:t> </a:t>
            </a:r>
            <a:r>
              <a:rPr sz="1400" spc="-40" dirty="0">
                <a:latin typeface="+mj-lt"/>
                <a:cs typeface="Tahoma"/>
              </a:rPr>
              <a:t>no.</a:t>
            </a:r>
            <a:endParaRPr sz="1400" dirty="0">
              <a:latin typeface="+mj-lt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494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85190"/>
          <a:stretch/>
        </p:blipFill>
        <p:spPr>
          <a:xfrm>
            <a:off x="0" y="0"/>
            <a:ext cx="9144000" cy="761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upo 16"/>
          <p:cNvGrpSpPr/>
          <p:nvPr/>
        </p:nvGrpSpPr>
        <p:grpSpPr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18" name="Rectángulo 17"/>
            <p:cNvSpPr/>
            <p:nvPr/>
          </p:nvSpPr>
          <p:spPr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sp>
        <p:nvSpPr>
          <p:cNvPr id="25" name="Google Shape;108;p20"/>
          <p:cNvSpPr/>
          <p:nvPr/>
        </p:nvSpPr>
        <p:spPr>
          <a:xfrm>
            <a:off x="83820" y="920748"/>
            <a:ext cx="8976360" cy="4006203"/>
          </a:xfrm>
          <a:prstGeom prst="roundRect">
            <a:avLst>
              <a:gd name="adj" fmla="val 16667"/>
            </a:avLst>
          </a:prstGeom>
          <a:solidFill>
            <a:srgbClr val="E3C71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object 3"/>
          <p:cNvSpPr txBox="1"/>
          <p:nvPr/>
        </p:nvSpPr>
        <p:spPr>
          <a:xfrm>
            <a:off x="681297" y="1264558"/>
            <a:ext cx="8401743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u-ES" spc="-40" dirty="0" smtClean="0">
                <a:latin typeface="+mj-lt"/>
                <a:cs typeface="Tahoma"/>
              </a:rPr>
              <a:t>¿ </a:t>
            </a:r>
            <a:r>
              <a:rPr lang="es-ES" spc="-40" dirty="0" smtClean="0">
                <a:latin typeface="+mj-lt"/>
                <a:cs typeface="Tahoma"/>
              </a:rPr>
              <a:t>Podemos</a:t>
            </a:r>
            <a:r>
              <a:rPr lang="eu-ES" spc="-40" dirty="0" smtClean="0">
                <a:latin typeface="+mj-lt"/>
                <a:cs typeface="Tahoma"/>
              </a:rPr>
              <a:t> </a:t>
            </a:r>
            <a:r>
              <a:rPr lang="es-ES" spc="-40" dirty="0" smtClean="0">
                <a:latin typeface="+mj-lt"/>
                <a:cs typeface="Tahoma"/>
              </a:rPr>
              <a:t>utilizar</a:t>
            </a:r>
            <a:r>
              <a:rPr lang="eu-ES" spc="-40" dirty="0" smtClean="0">
                <a:latin typeface="+mj-lt"/>
                <a:cs typeface="Tahoma"/>
              </a:rPr>
              <a:t> </a:t>
            </a:r>
            <a:r>
              <a:rPr lang="es-ES" spc="-40" dirty="0" smtClean="0">
                <a:latin typeface="+mj-lt"/>
                <a:cs typeface="Tahoma"/>
              </a:rPr>
              <a:t>cualquier</a:t>
            </a:r>
            <a:r>
              <a:rPr lang="eu-ES" spc="-40" dirty="0" smtClean="0">
                <a:latin typeface="+mj-lt"/>
                <a:cs typeface="Tahoma"/>
              </a:rPr>
              <a:t> material </a:t>
            </a:r>
            <a:r>
              <a:rPr lang="es-ES" spc="-40" dirty="0" smtClean="0">
                <a:latin typeface="+mj-lt"/>
                <a:cs typeface="Tahoma"/>
              </a:rPr>
              <a:t>disponible</a:t>
            </a:r>
            <a:r>
              <a:rPr lang="eu-ES" spc="-40" dirty="0" smtClean="0">
                <a:latin typeface="+mj-lt"/>
                <a:cs typeface="Tahoma"/>
              </a:rPr>
              <a:t> </a:t>
            </a:r>
            <a:r>
              <a:rPr lang="es-ES" spc="-40" dirty="0" smtClean="0">
                <a:latin typeface="+mj-lt"/>
                <a:cs typeface="Tahoma"/>
              </a:rPr>
              <a:t>en</a:t>
            </a:r>
            <a:r>
              <a:rPr lang="eu-ES" spc="-40" dirty="0" smtClean="0">
                <a:latin typeface="+mj-lt"/>
                <a:cs typeface="Tahoma"/>
              </a:rPr>
              <a:t> </a:t>
            </a:r>
            <a:r>
              <a:rPr lang="es-ES" spc="-40" dirty="0" smtClean="0">
                <a:latin typeface="+mj-lt"/>
                <a:cs typeface="Tahoma"/>
              </a:rPr>
              <a:t>internet</a:t>
            </a:r>
            <a:r>
              <a:rPr lang="eu-ES" spc="-40" dirty="0" smtClean="0">
                <a:latin typeface="+mj-lt"/>
                <a:cs typeface="Tahoma"/>
              </a:rPr>
              <a:t>? </a:t>
            </a:r>
            <a:r>
              <a:rPr lang="eu-ES" spc="-40" dirty="0" smtClean="0">
                <a:latin typeface="+mj-lt"/>
                <a:cs typeface="Tahoma"/>
                <a:sym typeface="Wingdings" panose="05000000000000000000" pitchFamily="2" charset="2"/>
              </a:rPr>
              <a:t> NO</a:t>
            </a:r>
            <a:endParaRPr lang="eu-ES" spc="-40" dirty="0">
              <a:latin typeface="+mj-lt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u-ES" b="1" spc="-40" dirty="0" smtClean="0">
              <a:latin typeface="+mj-lt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u-ES" sz="1400" spc="-40" dirty="0" smtClean="0">
                <a:latin typeface="+mj-lt"/>
                <a:cs typeface="Tahoma"/>
              </a:rPr>
              <a:t>¿</a:t>
            </a:r>
            <a:r>
              <a:rPr lang="es-ES" sz="1400" spc="-40" dirty="0" smtClean="0">
                <a:latin typeface="+mj-lt"/>
                <a:cs typeface="Tahoma"/>
              </a:rPr>
              <a:t>Qué</a:t>
            </a:r>
            <a:r>
              <a:rPr lang="eu-ES" sz="1400" spc="-40" dirty="0" smtClean="0">
                <a:latin typeface="+mj-lt"/>
                <a:cs typeface="Tahoma"/>
              </a:rPr>
              <a:t> material </a:t>
            </a:r>
            <a:r>
              <a:rPr lang="es-ES" sz="1400" spc="-40" dirty="0" smtClean="0">
                <a:latin typeface="+mj-lt"/>
                <a:cs typeface="Tahoma"/>
              </a:rPr>
              <a:t>podemos</a:t>
            </a:r>
            <a:r>
              <a:rPr lang="eu-ES" sz="1400" spc="-40" dirty="0" smtClean="0">
                <a:latin typeface="+mj-lt"/>
                <a:cs typeface="Tahoma"/>
              </a:rPr>
              <a:t> </a:t>
            </a:r>
            <a:r>
              <a:rPr lang="es-ES" sz="1400" spc="-40" dirty="0" smtClean="0">
                <a:latin typeface="+mj-lt"/>
                <a:cs typeface="Tahoma"/>
              </a:rPr>
              <a:t>utilizar</a:t>
            </a:r>
            <a:r>
              <a:rPr lang="eu-ES" sz="1400" spc="-40" dirty="0" smtClean="0">
                <a:latin typeface="+mj-lt"/>
                <a:cs typeface="Tahoma"/>
              </a:rPr>
              <a:t>?</a:t>
            </a:r>
            <a:r>
              <a:rPr lang="eu-ES" spc="-40" dirty="0" smtClean="0">
                <a:latin typeface="+mj-lt"/>
                <a:cs typeface="Tahoma"/>
              </a:rPr>
              <a:t> </a:t>
            </a:r>
            <a:r>
              <a:rPr lang="eu-ES" spc="-40" dirty="0" smtClean="0">
                <a:latin typeface="+mj-lt"/>
                <a:cs typeface="Tahoma"/>
                <a:sym typeface="Wingdings" panose="05000000000000000000" pitchFamily="2" charset="2"/>
              </a:rPr>
              <a:t> </a:t>
            </a:r>
            <a:r>
              <a:rPr lang="es-ES" spc="-40" dirty="0" smtClean="0">
                <a:latin typeface="+mj-lt"/>
                <a:cs typeface="Tahoma"/>
                <a:sym typeface="Wingdings" panose="05000000000000000000" pitchFamily="2" charset="2"/>
              </a:rPr>
              <a:t>Depende</a:t>
            </a:r>
            <a:r>
              <a:rPr lang="eu-ES" spc="-40" dirty="0" smtClean="0">
                <a:latin typeface="+mj-lt"/>
                <a:cs typeface="Tahoma"/>
                <a:sym typeface="Wingdings" panose="05000000000000000000" pitchFamily="2" charset="2"/>
              </a:rPr>
              <a:t> del </a:t>
            </a:r>
            <a:r>
              <a:rPr lang="es-ES" b="1" u="sng" spc="-40" dirty="0" smtClean="0">
                <a:latin typeface="+mj-lt"/>
                <a:cs typeface="Tahoma"/>
                <a:sym typeface="Wingdings" panose="05000000000000000000" pitchFamily="2" charset="2"/>
              </a:rPr>
              <a:t>licenciamiento</a:t>
            </a:r>
            <a:endParaRPr lang="es-ES" sz="1400" b="1" u="sng" dirty="0">
              <a:latin typeface="+mj-lt"/>
              <a:cs typeface="Tahoma"/>
            </a:endParaRPr>
          </a:p>
        </p:txBody>
      </p:sp>
      <p:sp>
        <p:nvSpPr>
          <p:cNvPr id="29" name="object 4"/>
          <p:cNvSpPr txBox="1"/>
          <p:nvPr/>
        </p:nvSpPr>
        <p:spPr>
          <a:xfrm>
            <a:off x="1751510" y="2443346"/>
            <a:ext cx="13912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80" dirty="0">
                <a:latin typeface="+mj-lt"/>
                <a:cs typeface="Tahoma"/>
              </a:rPr>
              <a:t>¿</a:t>
            </a:r>
            <a:r>
              <a:rPr sz="1400" b="1" spc="-85" dirty="0">
                <a:latin typeface="+mj-lt"/>
                <a:cs typeface="Tahoma"/>
              </a:rPr>
              <a:t>Tiene</a:t>
            </a:r>
            <a:r>
              <a:rPr sz="1400" b="1" spc="-135" dirty="0">
                <a:latin typeface="+mj-lt"/>
                <a:cs typeface="Tahoma"/>
              </a:rPr>
              <a:t> </a:t>
            </a:r>
            <a:r>
              <a:rPr sz="1400" b="1" spc="-125" dirty="0">
                <a:latin typeface="+mj-lt"/>
                <a:cs typeface="Tahoma"/>
              </a:rPr>
              <a:t>c</a:t>
            </a:r>
            <a:r>
              <a:rPr sz="1400" b="1" spc="-85" dirty="0">
                <a:latin typeface="+mj-lt"/>
                <a:cs typeface="Tahoma"/>
              </a:rPr>
              <a:t>o</a:t>
            </a:r>
            <a:r>
              <a:rPr sz="1400" b="1" spc="-100" dirty="0">
                <a:latin typeface="+mj-lt"/>
                <a:cs typeface="Tahoma"/>
              </a:rPr>
              <a:t>p</a:t>
            </a:r>
            <a:r>
              <a:rPr sz="1400" b="1" spc="-80" dirty="0">
                <a:latin typeface="+mj-lt"/>
                <a:cs typeface="Tahoma"/>
              </a:rPr>
              <a:t>yrigh</a:t>
            </a:r>
            <a:r>
              <a:rPr sz="1400" b="1" spc="-114" dirty="0">
                <a:latin typeface="+mj-lt"/>
                <a:cs typeface="Tahoma"/>
              </a:rPr>
              <a:t>t</a:t>
            </a:r>
            <a:r>
              <a:rPr sz="1400" b="1" spc="-145" dirty="0">
                <a:latin typeface="+mj-lt"/>
                <a:cs typeface="Tahoma"/>
              </a:rPr>
              <a:t>?</a:t>
            </a:r>
            <a:endParaRPr sz="1400" dirty="0">
              <a:latin typeface="+mj-lt"/>
              <a:cs typeface="Tahoma"/>
            </a:endParaRPr>
          </a:p>
        </p:txBody>
      </p:sp>
      <p:sp>
        <p:nvSpPr>
          <p:cNvPr id="30" name="object 5"/>
          <p:cNvSpPr txBox="1"/>
          <p:nvPr/>
        </p:nvSpPr>
        <p:spPr>
          <a:xfrm>
            <a:off x="400949" y="2992837"/>
            <a:ext cx="27476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80" dirty="0">
                <a:latin typeface="+mj-lt"/>
                <a:cs typeface="Tahoma"/>
              </a:rPr>
              <a:t>¿</a:t>
            </a:r>
            <a:r>
              <a:rPr sz="1400" b="1" spc="-85" dirty="0">
                <a:latin typeface="+mj-lt"/>
                <a:cs typeface="Tahoma"/>
              </a:rPr>
              <a:t>Tiene</a:t>
            </a:r>
            <a:r>
              <a:rPr sz="1400" b="1" spc="-135" dirty="0">
                <a:latin typeface="+mj-lt"/>
                <a:cs typeface="Tahoma"/>
              </a:rPr>
              <a:t> </a:t>
            </a:r>
            <a:r>
              <a:rPr sz="1400" b="1" spc="-40" dirty="0">
                <a:latin typeface="+mj-lt"/>
                <a:cs typeface="Tahoma"/>
              </a:rPr>
              <a:t>li</a:t>
            </a:r>
            <a:r>
              <a:rPr sz="1400" b="1" spc="-110" dirty="0">
                <a:latin typeface="+mj-lt"/>
                <a:cs typeface="Tahoma"/>
              </a:rPr>
              <a:t>c</a:t>
            </a:r>
            <a:r>
              <a:rPr sz="1400" b="1" spc="-85" dirty="0">
                <a:latin typeface="+mj-lt"/>
                <a:cs typeface="Tahoma"/>
              </a:rPr>
              <a:t>encia</a:t>
            </a:r>
            <a:r>
              <a:rPr sz="1400" b="1" spc="-135" dirty="0">
                <a:latin typeface="+mj-lt"/>
                <a:cs typeface="Tahoma"/>
              </a:rPr>
              <a:t> </a:t>
            </a:r>
            <a:r>
              <a:rPr sz="1400" b="1" spc="-105" dirty="0">
                <a:latin typeface="+mj-lt"/>
                <a:cs typeface="Tahoma"/>
              </a:rPr>
              <a:t>C</a:t>
            </a:r>
            <a:r>
              <a:rPr sz="1400" b="1" spc="-85" dirty="0">
                <a:latin typeface="+mj-lt"/>
                <a:cs typeface="Tahoma"/>
              </a:rPr>
              <a:t>r</a:t>
            </a:r>
            <a:r>
              <a:rPr sz="1400" b="1" spc="-130" dirty="0">
                <a:latin typeface="+mj-lt"/>
                <a:cs typeface="Tahoma"/>
              </a:rPr>
              <a:t>ea</a:t>
            </a:r>
            <a:r>
              <a:rPr sz="1400" b="1" spc="-45" dirty="0">
                <a:latin typeface="+mj-lt"/>
                <a:cs typeface="Tahoma"/>
              </a:rPr>
              <a:t>ti</a:t>
            </a:r>
            <a:r>
              <a:rPr sz="1400" b="1" spc="-90" dirty="0">
                <a:latin typeface="+mj-lt"/>
                <a:cs typeface="Tahoma"/>
              </a:rPr>
              <a:t>v</a:t>
            </a:r>
            <a:r>
              <a:rPr sz="1400" b="1" spc="-110" dirty="0">
                <a:latin typeface="+mj-lt"/>
                <a:cs typeface="Tahoma"/>
              </a:rPr>
              <a:t>e</a:t>
            </a:r>
            <a:r>
              <a:rPr sz="1400" b="1" spc="-135" dirty="0">
                <a:latin typeface="+mj-lt"/>
                <a:cs typeface="Tahoma"/>
              </a:rPr>
              <a:t> </a:t>
            </a:r>
            <a:r>
              <a:rPr sz="1400" b="1" spc="-114" dirty="0">
                <a:latin typeface="+mj-lt"/>
                <a:cs typeface="Tahoma"/>
              </a:rPr>
              <a:t>Commons</a:t>
            </a:r>
            <a:r>
              <a:rPr sz="1400" b="1" spc="-145" dirty="0">
                <a:latin typeface="+mj-lt"/>
                <a:cs typeface="Tahoma"/>
              </a:rPr>
              <a:t>?</a:t>
            </a:r>
            <a:endParaRPr sz="1400" dirty="0">
              <a:latin typeface="+mj-lt"/>
              <a:cs typeface="Tahoma"/>
            </a:endParaRPr>
          </a:p>
        </p:txBody>
      </p:sp>
      <p:sp>
        <p:nvSpPr>
          <p:cNvPr id="31" name="object 6"/>
          <p:cNvSpPr txBox="1"/>
          <p:nvPr/>
        </p:nvSpPr>
        <p:spPr>
          <a:xfrm>
            <a:off x="1248010" y="3545437"/>
            <a:ext cx="189483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4" dirty="0">
                <a:latin typeface="+mj-lt"/>
                <a:cs typeface="Tahoma"/>
              </a:rPr>
              <a:t>¿Es</a:t>
            </a:r>
            <a:r>
              <a:rPr sz="1400" b="1" spc="-135" dirty="0">
                <a:latin typeface="+mj-lt"/>
                <a:cs typeface="Tahoma"/>
              </a:rPr>
              <a:t> </a:t>
            </a:r>
            <a:r>
              <a:rPr sz="1400" b="1" spc="-95" dirty="0">
                <a:latin typeface="+mj-lt"/>
                <a:cs typeface="Tahoma"/>
              </a:rPr>
              <a:t>de</a:t>
            </a:r>
            <a:r>
              <a:rPr sz="1400" b="1" spc="-135" dirty="0">
                <a:latin typeface="+mj-lt"/>
                <a:cs typeface="Tahoma"/>
              </a:rPr>
              <a:t> </a:t>
            </a:r>
            <a:r>
              <a:rPr sz="1400" b="1" spc="-80" dirty="0">
                <a:latin typeface="+mj-lt"/>
                <a:cs typeface="Tahoma"/>
              </a:rPr>
              <a:t>dominio</a:t>
            </a:r>
            <a:r>
              <a:rPr sz="1400" b="1" spc="-135" dirty="0">
                <a:latin typeface="+mj-lt"/>
                <a:cs typeface="Tahoma"/>
              </a:rPr>
              <a:t> </a:t>
            </a:r>
            <a:r>
              <a:rPr sz="1400" b="1" spc="-70" dirty="0">
                <a:latin typeface="+mj-lt"/>
                <a:cs typeface="Tahoma"/>
              </a:rPr>
              <a:t>públi</a:t>
            </a:r>
            <a:r>
              <a:rPr sz="1400" b="1" spc="-114" dirty="0">
                <a:latin typeface="+mj-lt"/>
                <a:cs typeface="Tahoma"/>
              </a:rPr>
              <a:t>c</a:t>
            </a:r>
            <a:r>
              <a:rPr sz="1400" b="1" spc="-135" dirty="0">
                <a:latin typeface="+mj-lt"/>
                <a:cs typeface="Tahoma"/>
              </a:rPr>
              <a:t>o</a:t>
            </a:r>
            <a:r>
              <a:rPr sz="1400" b="1" spc="-145" dirty="0">
                <a:latin typeface="+mj-lt"/>
                <a:cs typeface="Tahoma"/>
              </a:rPr>
              <a:t>?</a:t>
            </a:r>
            <a:endParaRPr sz="1400" dirty="0">
              <a:latin typeface="+mj-lt"/>
              <a:cs typeface="Tahoma"/>
            </a:endParaRPr>
          </a:p>
        </p:txBody>
      </p:sp>
      <p:sp>
        <p:nvSpPr>
          <p:cNvPr id="32" name="object 7"/>
          <p:cNvSpPr txBox="1"/>
          <p:nvPr/>
        </p:nvSpPr>
        <p:spPr>
          <a:xfrm>
            <a:off x="1800448" y="4047011"/>
            <a:ext cx="13404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30" dirty="0">
                <a:latin typeface="+mj-lt"/>
                <a:cs typeface="Tahoma"/>
              </a:rPr>
              <a:t>¿No</a:t>
            </a:r>
            <a:r>
              <a:rPr sz="1400" b="1" spc="-135" dirty="0">
                <a:latin typeface="+mj-lt"/>
                <a:cs typeface="Tahoma"/>
              </a:rPr>
              <a:t> </a:t>
            </a:r>
            <a:r>
              <a:rPr sz="1400" b="1" spc="-65" dirty="0">
                <a:latin typeface="+mj-lt"/>
                <a:cs typeface="Tahoma"/>
              </a:rPr>
              <a:t>indi</a:t>
            </a:r>
            <a:r>
              <a:rPr sz="1400" b="1" spc="-90" dirty="0">
                <a:latin typeface="+mj-lt"/>
                <a:cs typeface="Tahoma"/>
              </a:rPr>
              <a:t>c</a:t>
            </a:r>
            <a:r>
              <a:rPr sz="1400" b="1" spc="-105" dirty="0">
                <a:latin typeface="+mj-lt"/>
                <a:cs typeface="Tahoma"/>
              </a:rPr>
              <a:t>a</a:t>
            </a:r>
            <a:r>
              <a:rPr sz="1400" b="1" spc="-135" dirty="0">
                <a:latin typeface="+mj-lt"/>
                <a:cs typeface="Tahoma"/>
              </a:rPr>
              <a:t> </a:t>
            </a:r>
            <a:r>
              <a:rPr sz="1400" b="1" spc="-95" dirty="0">
                <a:latin typeface="+mj-lt"/>
                <a:cs typeface="Tahoma"/>
              </a:rPr>
              <a:t>nad</a:t>
            </a:r>
            <a:r>
              <a:rPr sz="1400" b="1" spc="-140" dirty="0">
                <a:latin typeface="+mj-lt"/>
                <a:cs typeface="Tahoma"/>
              </a:rPr>
              <a:t>a</a:t>
            </a:r>
            <a:r>
              <a:rPr sz="1400" b="1" spc="-145" dirty="0">
                <a:latin typeface="+mj-lt"/>
                <a:cs typeface="Tahoma"/>
              </a:rPr>
              <a:t>?</a:t>
            </a:r>
            <a:endParaRPr sz="1400" dirty="0">
              <a:latin typeface="+mj-lt"/>
              <a:cs typeface="Tahoma"/>
            </a:endParaRPr>
          </a:p>
        </p:txBody>
      </p:sp>
      <p:pic>
        <p:nvPicPr>
          <p:cNvPr id="33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82662" y="2412423"/>
            <a:ext cx="465587" cy="399400"/>
          </a:xfrm>
          <a:prstGeom prst="rect">
            <a:avLst/>
          </a:prstGeom>
        </p:spPr>
      </p:pic>
      <p:pic>
        <p:nvPicPr>
          <p:cNvPr id="34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85146" y="2957931"/>
            <a:ext cx="460615" cy="420512"/>
          </a:xfrm>
          <a:prstGeom prst="rect">
            <a:avLst/>
          </a:prstGeom>
        </p:spPr>
      </p:pic>
      <p:pic>
        <p:nvPicPr>
          <p:cNvPr id="35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82669" y="3486470"/>
            <a:ext cx="465568" cy="412102"/>
          </a:xfrm>
          <a:prstGeom prst="rect">
            <a:avLst/>
          </a:prstGeom>
        </p:spPr>
      </p:pic>
      <p:pic>
        <p:nvPicPr>
          <p:cNvPr id="36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82676" y="4006600"/>
            <a:ext cx="465571" cy="399397"/>
          </a:xfrm>
          <a:prstGeom prst="rect">
            <a:avLst/>
          </a:prstGeom>
        </p:spPr>
      </p:pic>
      <p:sp>
        <p:nvSpPr>
          <p:cNvPr id="37" name="object 12"/>
          <p:cNvSpPr txBox="1"/>
          <p:nvPr/>
        </p:nvSpPr>
        <p:spPr>
          <a:xfrm>
            <a:off x="4338652" y="2367871"/>
            <a:ext cx="4300220" cy="2192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69215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+mj-lt"/>
                <a:cs typeface="Tahoma"/>
              </a:rPr>
              <a:t>No</a:t>
            </a:r>
            <a:r>
              <a:rPr sz="1200" b="1" spc="-125" dirty="0">
                <a:latin typeface="+mj-lt"/>
                <a:cs typeface="Tahoma"/>
              </a:rPr>
              <a:t> </a:t>
            </a:r>
            <a:r>
              <a:rPr sz="1200" b="1" spc="-15" dirty="0">
                <a:latin typeface="+mj-lt"/>
                <a:cs typeface="Tahoma"/>
              </a:rPr>
              <a:t>podemos</a:t>
            </a:r>
            <a:r>
              <a:rPr sz="1200" b="1" spc="-120" dirty="0">
                <a:latin typeface="+mj-lt"/>
                <a:cs typeface="Tahoma"/>
              </a:rPr>
              <a:t> </a:t>
            </a:r>
            <a:r>
              <a:rPr sz="1200" spc="-25" dirty="0">
                <a:latin typeface="+mj-lt"/>
                <a:cs typeface="Tahoma"/>
              </a:rPr>
              <a:t>reproducir,</a:t>
            </a:r>
            <a:r>
              <a:rPr sz="1200" spc="-125" dirty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distribuir,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25" dirty="0">
                <a:latin typeface="+mj-lt"/>
                <a:cs typeface="Tahoma"/>
              </a:rPr>
              <a:t>transformar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5" dirty="0">
                <a:latin typeface="+mj-lt"/>
                <a:cs typeface="Tahoma"/>
              </a:rPr>
              <a:t>o</a:t>
            </a:r>
            <a:r>
              <a:rPr sz="1200" spc="-125" dirty="0">
                <a:latin typeface="+mj-lt"/>
                <a:cs typeface="Tahoma"/>
              </a:rPr>
              <a:t> </a:t>
            </a:r>
            <a:r>
              <a:rPr sz="1200" spc="-5" dirty="0">
                <a:latin typeface="+mj-lt"/>
                <a:cs typeface="Tahoma"/>
              </a:rPr>
              <a:t>publicar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15" dirty="0">
                <a:latin typeface="+mj-lt"/>
                <a:cs typeface="Tahoma"/>
              </a:rPr>
              <a:t>material </a:t>
            </a:r>
            <a:r>
              <a:rPr sz="1200" spc="-360" dirty="0">
                <a:latin typeface="+mj-lt"/>
                <a:cs typeface="Tahoma"/>
              </a:rPr>
              <a:t> </a:t>
            </a:r>
            <a:r>
              <a:rPr sz="1200" spc="-10" dirty="0">
                <a:latin typeface="+mj-lt"/>
                <a:cs typeface="Tahoma"/>
              </a:rPr>
              <a:t>sin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5" dirty="0">
                <a:latin typeface="+mj-lt"/>
                <a:cs typeface="Tahoma"/>
              </a:rPr>
              <a:t>el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35" dirty="0">
                <a:latin typeface="+mj-lt"/>
                <a:cs typeface="Tahoma"/>
              </a:rPr>
              <a:t>c</a:t>
            </a:r>
            <a:r>
              <a:rPr sz="1200" spc="-10" dirty="0">
                <a:latin typeface="+mj-lt"/>
                <a:cs typeface="Tahoma"/>
              </a:rPr>
              <a:t>onsentimien</a:t>
            </a:r>
            <a:r>
              <a:rPr sz="1200" spc="-30" dirty="0">
                <a:latin typeface="+mj-lt"/>
                <a:cs typeface="Tahoma"/>
              </a:rPr>
              <a:t>t</a:t>
            </a:r>
            <a:r>
              <a:rPr sz="1200" spc="-5" dirty="0">
                <a:latin typeface="+mj-lt"/>
                <a:cs typeface="Tahoma"/>
              </a:rPr>
              <a:t>o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5" dirty="0">
                <a:latin typeface="+mj-lt"/>
                <a:cs typeface="Tahoma"/>
              </a:rPr>
              <a:t>del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15" dirty="0">
                <a:latin typeface="+mj-lt"/>
                <a:cs typeface="Tahoma"/>
              </a:rPr>
              <a:t>au</a:t>
            </a:r>
            <a:r>
              <a:rPr sz="1200" spc="-30" dirty="0">
                <a:latin typeface="+mj-lt"/>
                <a:cs typeface="Tahoma"/>
              </a:rPr>
              <a:t>t</a:t>
            </a:r>
            <a:r>
              <a:rPr sz="1200" spc="-15" dirty="0">
                <a:latin typeface="+mj-lt"/>
                <a:cs typeface="Tahoma"/>
              </a:rPr>
              <a:t>o</a:t>
            </a:r>
            <a:r>
              <a:rPr sz="1200" spc="-80" dirty="0">
                <a:latin typeface="+mj-lt"/>
                <a:cs typeface="Tahoma"/>
              </a:rPr>
              <a:t>r</a:t>
            </a:r>
            <a:r>
              <a:rPr sz="1200" spc="-65" dirty="0">
                <a:latin typeface="+mj-lt"/>
                <a:cs typeface="Tahoma"/>
              </a:rPr>
              <a:t>.</a:t>
            </a:r>
            <a:endParaRPr sz="1200" dirty="0">
              <a:latin typeface="+mj-lt"/>
              <a:cs typeface="Tahoma"/>
            </a:endParaRPr>
          </a:p>
          <a:p>
            <a:pPr marL="12700" marR="169545">
              <a:lnSpc>
                <a:spcPct val="100000"/>
              </a:lnSpc>
              <a:spcBef>
                <a:spcPts val="1000"/>
              </a:spcBef>
            </a:pPr>
            <a:r>
              <a:rPr sz="1200" b="1" spc="-15" dirty="0">
                <a:latin typeface="+mj-lt"/>
                <a:cs typeface="Tahoma"/>
              </a:rPr>
              <a:t>Podemos</a:t>
            </a:r>
            <a:r>
              <a:rPr sz="1200" b="1" spc="-135" dirty="0">
                <a:latin typeface="+mj-lt"/>
                <a:cs typeface="Tahoma"/>
              </a:rPr>
              <a:t> </a:t>
            </a:r>
            <a:r>
              <a:rPr sz="1200" b="1" spc="-10" dirty="0">
                <a:latin typeface="+mj-lt"/>
                <a:cs typeface="Tahoma"/>
              </a:rPr>
              <a:t>copiar</a:t>
            </a:r>
            <a:r>
              <a:rPr sz="1200" b="1" spc="-135" dirty="0">
                <a:latin typeface="+mj-lt"/>
                <a:cs typeface="Tahoma"/>
              </a:rPr>
              <a:t> </a:t>
            </a:r>
            <a:r>
              <a:rPr sz="1200" b="1" spc="-40" dirty="0">
                <a:latin typeface="+mj-lt"/>
                <a:cs typeface="Tahoma"/>
              </a:rPr>
              <a:t>y</a:t>
            </a:r>
            <a:r>
              <a:rPr sz="1200" b="1" spc="-130" dirty="0">
                <a:latin typeface="+mj-lt"/>
                <a:cs typeface="Tahoma"/>
              </a:rPr>
              <a:t> </a:t>
            </a:r>
            <a:r>
              <a:rPr sz="1200" b="1" spc="-5" dirty="0">
                <a:latin typeface="+mj-lt"/>
                <a:cs typeface="Tahoma"/>
              </a:rPr>
              <a:t>distribuir</a:t>
            </a:r>
            <a:r>
              <a:rPr sz="1200" b="1" spc="-135" dirty="0">
                <a:latin typeface="+mj-lt"/>
                <a:cs typeface="Tahoma"/>
              </a:rPr>
              <a:t> </a:t>
            </a:r>
            <a:r>
              <a:rPr sz="1200" spc="-5" dirty="0">
                <a:latin typeface="+mj-lt"/>
                <a:cs typeface="Tahoma"/>
              </a:rPr>
              <a:t>el</a:t>
            </a:r>
            <a:r>
              <a:rPr sz="1200" spc="-130" dirty="0">
                <a:latin typeface="+mj-lt"/>
                <a:cs typeface="Tahoma"/>
              </a:rPr>
              <a:t> </a:t>
            </a:r>
            <a:r>
              <a:rPr sz="1200" spc="-15" dirty="0">
                <a:latin typeface="+mj-lt"/>
                <a:cs typeface="Tahoma"/>
              </a:rPr>
              <a:t>material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40" dirty="0">
                <a:latin typeface="+mj-lt"/>
                <a:cs typeface="Tahoma"/>
              </a:rPr>
              <a:t>y</a:t>
            </a:r>
            <a:r>
              <a:rPr sz="1200" spc="-130" dirty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realizar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acciones</a:t>
            </a:r>
            <a:r>
              <a:rPr sz="1200" spc="-130" dirty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que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10" dirty="0">
                <a:latin typeface="+mj-lt"/>
                <a:cs typeface="Tahoma"/>
              </a:rPr>
              <a:t>no </a:t>
            </a:r>
            <a:r>
              <a:rPr sz="1200" spc="-360" dirty="0">
                <a:latin typeface="+mj-lt"/>
                <a:cs typeface="Tahoma"/>
              </a:rPr>
              <a:t> </a:t>
            </a:r>
            <a:r>
              <a:rPr sz="1200" spc="-35" dirty="0">
                <a:latin typeface="+mj-lt"/>
                <a:cs typeface="Tahoma"/>
              </a:rPr>
              <a:t>estén </a:t>
            </a:r>
            <a:r>
              <a:rPr sz="1200" spc="-30" dirty="0">
                <a:latin typeface="+mj-lt"/>
                <a:cs typeface="Tahoma"/>
              </a:rPr>
              <a:t>expresamente </a:t>
            </a:r>
            <a:r>
              <a:rPr sz="1200" spc="-10" dirty="0">
                <a:latin typeface="+mj-lt"/>
                <a:cs typeface="Tahoma"/>
              </a:rPr>
              <a:t>prohibidas </a:t>
            </a:r>
            <a:r>
              <a:rPr sz="1200" spc="-5" dirty="0">
                <a:latin typeface="+mj-lt"/>
                <a:cs typeface="Tahoma"/>
              </a:rPr>
              <a:t>por </a:t>
            </a:r>
            <a:r>
              <a:rPr sz="1200" dirty="0">
                <a:latin typeface="+mj-lt"/>
                <a:cs typeface="Tahoma"/>
              </a:rPr>
              <a:t>la </a:t>
            </a:r>
            <a:r>
              <a:rPr sz="1200" spc="-15" dirty="0">
                <a:latin typeface="+mj-lt"/>
                <a:cs typeface="Tahoma"/>
              </a:rPr>
              <a:t>licencia, </a:t>
            </a:r>
            <a:r>
              <a:rPr sz="1200" b="1" spc="-20" dirty="0">
                <a:latin typeface="+mj-lt"/>
                <a:cs typeface="Tahoma"/>
              </a:rPr>
              <a:t>siempre que </a:t>
            </a:r>
            <a:r>
              <a:rPr sz="1200" b="1" spc="-35" dirty="0">
                <a:latin typeface="+mj-lt"/>
                <a:cs typeface="Tahoma"/>
              </a:rPr>
              <a:t>se </a:t>
            </a:r>
            <a:r>
              <a:rPr sz="1200" b="1" spc="-30" dirty="0">
                <a:latin typeface="+mj-lt"/>
                <a:cs typeface="Tahoma"/>
              </a:rPr>
              <a:t> </a:t>
            </a:r>
            <a:r>
              <a:rPr sz="1200" b="1" spc="-10" dirty="0">
                <a:latin typeface="+mj-lt"/>
                <a:cs typeface="Tahoma"/>
              </a:rPr>
              <a:t>cumplan</a:t>
            </a:r>
            <a:r>
              <a:rPr sz="1200" b="1" spc="-135" dirty="0">
                <a:latin typeface="+mj-lt"/>
                <a:cs typeface="Tahoma"/>
              </a:rPr>
              <a:t> </a:t>
            </a:r>
            <a:r>
              <a:rPr sz="1200" b="1" spc="-5" dirty="0">
                <a:latin typeface="+mj-lt"/>
                <a:cs typeface="Tahoma"/>
              </a:rPr>
              <a:t>los</a:t>
            </a:r>
            <a:r>
              <a:rPr sz="1200" b="1" spc="-135" dirty="0">
                <a:latin typeface="+mj-lt"/>
                <a:cs typeface="Tahoma"/>
              </a:rPr>
              <a:t> </a:t>
            </a:r>
            <a:r>
              <a:rPr sz="1200" b="1" spc="-15" dirty="0">
                <a:latin typeface="+mj-lt"/>
                <a:cs typeface="Tahoma"/>
              </a:rPr>
              <a:t>requisitos</a:t>
            </a:r>
            <a:r>
              <a:rPr sz="1200" b="1" spc="-135" dirty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de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dirty="0">
                <a:latin typeface="+mj-lt"/>
                <a:cs typeface="Tahoma"/>
              </a:rPr>
              <a:t>la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25" dirty="0">
                <a:latin typeface="+mj-lt"/>
                <a:cs typeface="Tahoma"/>
              </a:rPr>
              <a:t>misma.</a:t>
            </a:r>
            <a:endParaRPr sz="1200" dirty="0">
              <a:latin typeface="+mj-lt"/>
              <a:cs typeface="Tahoma"/>
            </a:endParaRPr>
          </a:p>
          <a:p>
            <a:pPr marL="19050" marR="5080">
              <a:lnSpc>
                <a:spcPct val="100000"/>
              </a:lnSpc>
              <a:spcBef>
                <a:spcPts val="505"/>
              </a:spcBef>
            </a:pPr>
            <a:r>
              <a:rPr sz="1200" b="1" spc="-15" dirty="0">
                <a:latin typeface="+mj-lt"/>
                <a:cs typeface="Tahoma"/>
              </a:rPr>
              <a:t>Podemos </a:t>
            </a:r>
            <a:r>
              <a:rPr sz="1200" b="1" spc="-25" dirty="0">
                <a:latin typeface="+mj-lt"/>
                <a:cs typeface="Tahoma"/>
              </a:rPr>
              <a:t>reproducir, </a:t>
            </a:r>
            <a:r>
              <a:rPr sz="1200" b="1" spc="-20" dirty="0">
                <a:latin typeface="+mj-lt"/>
                <a:cs typeface="Tahoma"/>
              </a:rPr>
              <a:t>distribuir, </a:t>
            </a:r>
            <a:r>
              <a:rPr sz="1200" b="1" spc="-25" dirty="0">
                <a:latin typeface="+mj-lt"/>
                <a:cs typeface="Tahoma"/>
              </a:rPr>
              <a:t>transformar </a:t>
            </a:r>
            <a:r>
              <a:rPr sz="1200" b="1" spc="-40" dirty="0">
                <a:latin typeface="+mj-lt"/>
                <a:cs typeface="Tahoma"/>
              </a:rPr>
              <a:t>y </a:t>
            </a:r>
            <a:r>
              <a:rPr sz="1200" b="1" spc="-5" dirty="0">
                <a:latin typeface="+mj-lt"/>
                <a:cs typeface="Tahoma"/>
              </a:rPr>
              <a:t>publicar </a:t>
            </a:r>
            <a:r>
              <a:rPr sz="1200" spc="-5" dirty="0">
                <a:latin typeface="+mj-lt"/>
                <a:cs typeface="Tahoma"/>
              </a:rPr>
              <a:t>el </a:t>
            </a:r>
            <a:r>
              <a:rPr sz="1200" spc="-15" dirty="0">
                <a:latin typeface="+mj-lt"/>
                <a:cs typeface="Tahoma"/>
              </a:rPr>
              <a:t>material </a:t>
            </a:r>
            <a:r>
              <a:rPr sz="1200" spc="-10" dirty="0">
                <a:latin typeface="+mj-lt"/>
                <a:cs typeface="Tahoma"/>
              </a:rPr>
              <a:t> </a:t>
            </a:r>
            <a:r>
              <a:rPr sz="1200" spc="-15" dirty="0">
                <a:latin typeface="+mj-lt"/>
                <a:cs typeface="Tahoma"/>
              </a:rPr>
              <a:t>como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30" dirty="0">
                <a:latin typeface="+mj-lt"/>
                <a:cs typeface="Tahoma"/>
              </a:rPr>
              <a:t>queramos,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siempre</a:t>
            </a:r>
            <a:r>
              <a:rPr sz="1200" spc="-130" dirty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que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b="1" spc="-25" dirty="0">
                <a:latin typeface="+mj-lt"/>
                <a:cs typeface="Tahoma"/>
              </a:rPr>
              <a:t>respetemos</a:t>
            </a:r>
            <a:r>
              <a:rPr sz="1200" b="1" spc="-130" dirty="0">
                <a:latin typeface="+mj-lt"/>
                <a:cs typeface="Tahoma"/>
              </a:rPr>
              <a:t> </a:t>
            </a:r>
            <a:r>
              <a:rPr sz="1200" b="1" dirty="0">
                <a:latin typeface="+mj-lt"/>
                <a:cs typeface="Tahoma"/>
              </a:rPr>
              <a:t>al</a:t>
            </a:r>
            <a:r>
              <a:rPr sz="1200" b="1" spc="-135" dirty="0">
                <a:latin typeface="+mj-lt"/>
                <a:cs typeface="Tahoma"/>
              </a:rPr>
              <a:t> </a:t>
            </a:r>
            <a:r>
              <a:rPr sz="1200" b="1" spc="-15" dirty="0">
                <a:latin typeface="+mj-lt"/>
                <a:cs typeface="Tahoma"/>
              </a:rPr>
              <a:t>autor</a:t>
            </a:r>
            <a:r>
              <a:rPr sz="1200" b="1" spc="-135" dirty="0">
                <a:latin typeface="+mj-lt"/>
                <a:cs typeface="Tahoma"/>
              </a:rPr>
              <a:t> </a:t>
            </a:r>
            <a:r>
              <a:rPr sz="1200" b="1" spc="-40" dirty="0">
                <a:latin typeface="+mj-lt"/>
                <a:cs typeface="Tahoma"/>
              </a:rPr>
              <a:t>y</a:t>
            </a:r>
            <a:r>
              <a:rPr sz="1200" b="1" spc="-130" dirty="0">
                <a:latin typeface="+mj-lt"/>
                <a:cs typeface="Tahoma"/>
              </a:rPr>
              <a:t> </a:t>
            </a:r>
            <a:r>
              <a:rPr sz="1200" b="1" spc="-30" dirty="0">
                <a:latin typeface="+mj-lt"/>
                <a:cs typeface="Tahoma"/>
              </a:rPr>
              <a:t>a</a:t>
            </a:r>
            <a:r>
              <a:rPr sz="1200" b="1" spc="-135" dirty="0">
                <a:latin typeface="+mj-lt"/>
                <a:cs typeface="Tahoma"/>
              </a:rPr>
              <a:t> </a:t>
            </a:r>
            <a:r>
              <a:rPr sz="1200" b="1" dirty="0">
                <a:latin typeface="+mj-lt"/>
                <a:cs typeface="Tahoma"/>
              </a:rPr>
              <a:t>la</a:t>
            </a:r>
            <a:r>
              <a:rPr sz="1200" b="1" spc="-130" dirty="0">
                <a:latin typeface="+mj-lt"/>
                <a:cs typeface="Tahoma"/>
              </a:rPr>
              <a:t> </a:t>
            </a:r>
            <a:r>
              <a:rPr sz="1200" b="1" spc="-20" dirty="0">
                <a:latin typeface="+mj-lt"/>
                <a:cs typeface="Tahoma"/>
              </a:rPr>
              <a:t>integridad</a:t>
            </a:r>
            <a:r>
              <a:rPr sz="1200" spc="-20" dirty="0">
                <a:latin typeface="+mj-lt"/>
                <a:cs typeface="Tahoma"/>
              </a:rPr>
              <a:t>.</a:t>
            </a:r>
            <a:endParaRPr sz="1200" dirty="0">
              <a:latin typeface="+mj-lt"/>
              <a:cs typeface="Tahoma"/>
            </a:endParaRPr>
          </a:p>
          <a:p>
            <a:pPr marL="19050" marR="64135">
              <a:lnSpc>
                <a:spcPct val="100000"/>
              </a:lnSpc>
              <a:spcBef>
                <a:spcPts val="1120"/>
              </a:spcBef>
            </a:pPr>
            <a:r>
              <a:rPr sz="1200" b="1" spc="-15" dirty="0">
                <a:latin typeface="+mj-lt"/>
                <a:cs typeface="Tahoma"/>
              </a:rPr>
              <a:t>No</a:t>
            </a:r>
            <a:r>
              <a:rPr sz="1200" b="1" spc="-125" dirty="0">
                <a:latin typeface="+mj-lt"/>
                <a:cs typeface="Tahoma"/>
              </a:rPr>
              <a:t> </a:t>
            </a:r>
            <a:r>
              <a:rPr sz="1200" b="1" spc="-15" dirty="0">
                <a:latin typeface="+mj-lt"/>
                <a:cs typeface="Tahoma"/>
              </a:rPr>
              <a:t>podemos</a:t>
            </a:r>
            <a:r>
              <a:rPr sz="1200" b="1" spc="-120" dirty="0">
                <a:latin typeface="+mj-lt"/>
                <a:cs typeface="Tahoma"/>
              </a:rPr>
              <a:t> </a:t>
            </a:r>
            <a:r>
              <a:rPr sz="1200" spc="-25" dirty="0">
                <a:latin typeface="+mj-lt"/>
                <a:cs typeface="Tahoma"/>
              </a:rPr>
              <a:t>reproducir,</a:t>
            </a:r>
            <a:r>
              <a:rPr sz="1200" spc="-125" dirty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distribuir,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25" dirty="0">
                <a:latin typeface="+mj-lt"/>
                <a:cs typeface="Tahoma"/>
              </a:rPr>
              <a:t>transformar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5" dirty="0">
                <a:latin typeface="+mj-lt"/>
                <a:cs typeface="Tahoma"/>
              </a:rPr>
              <a:t>o</a:t>
            </a:r>
            <a:r>
              <a:rPr sz="1200" spc="-125" dirty="0">
                <a:latin typeface="+mj-lt"/>
                <a:cs typeface="Tahoma"/>
              </a:rPr>
              <a:t> </a:t>
            </a:r>
            <a:r>
              <a:rPr sz="1200" spc="-5" dirty="0">
                <a:latin typeface="+mj-lt"/>
                <a:cs typeface="Tahoma"/>
              </a:rPr>
              <a:t>publicar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15" dirty="0">
                <a:latin typeface="+mj-lt"/>
                <a:cs typeface="Tahoma"/>
              </a:rPr>
              <a:t>material </a:t>
            </a:r>
            <a:r>
              <a:rPr sz="1200" spc="-360" dirty="0">
                <a:latin typeface="+mj-lt"/>
                <a:cs typeface="Tahoma"/>
              </a:rPr>
              <a:t> </a:t>
            </a:r>
            <a:r>
              <a:rPr sz="1200" spc="-10" dirty="0">
                <a:latin typeface="+mj-lt"/>
                <a:cs typeface="Tahoma"/>
              </a:rPr>
              <a:t>sin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5" dirty="0">
                <a:latin typeface="+mj-lt"/>
                <a:cs typeface="Tahoma"/>
              </a:rPr>
              <a:t>el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35" dirty="0">
                <a:latin typeface="+mj-lt"/>
                <a:cs typeface="Tahoma"/>
              </a:rPr>
              <a:t>c</a:t>
            </a:r>
            <a:r>
              <a:rPr sz="1200" spc="-10" dirty="0">
                <a:latin typeface="+mj-lt"/>
                <a:cs typeface="Tahoma"/>
              </a:rPr>
              <a:t>onsentimien</a:t>
            </a:r>
            <a:r>
              <a:rPr sz="1200" spc="-30" dirty="0">
                <a:latin typeface="+mj-lt"/>
                <a:cs typeface="Tahoma"/>
              </a:rPr>
              <a:t>t</a:t>
            </a:r>
            <a:r>
              <a:rPr sz="1200" spc="-5" dirty="0">
                <a:latin typeface="+mj-lt"/>
                <a:cs typeface="Tahoma"/>
              </a:rPr>
              <a:t>o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5" dirty="0">
                <a:latin typeface="+mj-lt"/>
                <a:cs typeface="Tahoma"/>
              </a:rPr>
              <a:t>del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15" dirty="0">
                <a:latin typeface="+mj-lt"/>
                <a:cs typeface="Tahoma"/>
              </a:rPr>
              <a:t>au</a:t>
            </a:r>
            <a:r>
              <a:rPr sz="1200" spc="-30" dirty="0">
                <a:latin typeface="+mj-lt"/>
                <a:cs typeface="Tahoma"/>
              </a:rPr>
              <a:t>t</a:t>
            </a:r>
            <a:r>
              <a:rPr sz="1200" spc="-15" dirty="0">
                <a:latin typeface="+mj-lt"/>
                <a:cs typeface="Tahoma"/>
              </a:rPr>
              <a:t>o</a:t>
            </a:r>
            <a:r>
              <a:rPr sz="1200" spc="-80" dirty="0">
                <a:latin typeface="+mj-lt"/>
                <a:cs typeface="Tahoma"/>
              </a:rPr>
              <a:t>r</a:t>
            </a:r>
            <a:r>
              <a:rPr sz="1200" spc="-65" dirty="0">
                <a:latin typeface="+mj-lt"/>
                <a:cs typeface="Tahoma"/>
              </a:rPr>
              <a:t>.</a:t>
            </a:r>
            <a:endParaRPr sz="1200" dirty="0">
              <a:latin typeface="+mj-lt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047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85190"/>
          <a:stretch/>
        </p:blipFill>
        <p:spPr>
          <a:xfrm>
            <a:off x="0" y="0"/>
            <a:ext cx="9144000" cy="761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upo 16"/>
          <p:cNvGrpSpPr/>
          <p:nvPr/>
        </p:nvGrpSpPr>
        <p:grpSpPr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18" name="Rectángulo 17"/>
            <p:cNvSpPr/>
            <p:nvPr/>
          </p:nvSpPr>
          <p:spPr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sp>
        <p:nvSpPr>
          <p:cNvPr id="25" name="Google Shape;108;p20"/>
          <p:cNvSpPr/>
          <p:nvPr/>
        </p:nvSpPr>
        <p:spPr>
          <a:xfrm>
            <a:off x="83820" y="920748"/>
            <a:ext cx="8976360" cy="4006203"/>
          </a:xfrm>
          <a:prstGeom prst="roundRect">
            <a:avLst>
              <a:gd name="adj" fmla="val 16667"/>
            </a:avLst>
          </a:prstGeom>
          <a:solidFill>
            <a:srgbClr val="E3C71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object 3"/>
          <p:cNvSpPr txBox="1"/>
          <p:nvPr/>
        </p:nvSpPr>
        <p:spPr>
          <a:xfrm>
            <a:off x="2492724" y="4655750"/>
            <a:ext cx="390172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1200" u="sng" dirty="0" err="1" smtClean="0">
                <a:hlinkClick r:id="rId5"/>
              </a:rPr>
              <a:t>Cedec</a:t>
            </a:r>
            <a:r>
              <a:rPr lang="es-ES" sz="1200" dirty="0"/>
              <a:t>. </a:t>
            </a:r>
            <a:r>
              <a:rPr lang="es-ES" sz="1200" i="1" dirty="0"/>
              <a:t>¿Quién protege nuestros derechos?</a:t>
            </a:r>
            <a:r>
              <a:rPr lang="es-ES" sz="1200" dirty="0"/>
              <a:t> (</a:t>
            </a:r>
            <a:r>
              <a:rPr lang="es-ES" sz="1200" u="sng" dirty="0">
                <a:hlinkClick r:id="rId6" tooltip="Creative Commons BY-SA"/>
              </a:rPr>
              <a:t>CC BY-SA</a:t>
            </a:r>
            <a:r>
              <a:rPr lang="es-ES" sz="1200" dirty="0"/>
              <a:t>)</a:t>
            </a:r>
            <a:endParaRPr lang="eu-ES" sz="1200" spc="-40" dirty="0">
              <a:latin typeface="+mj-lt"/>
              <a:cs typeface="Tahom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6315" y="1007027"/>
            <a:ext cx="5154544" cy="36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85190"/>
          <a:stretch/>
        </p:blipFill>
        <p:spPr>
          <a:xfrm>
            <a:off x="0" y="0"/>
            <a:ext cx="9144000" cy="76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8;p20"/>
          <p:cNvSpPr/>
          <p:nvPr/>
        </p:nvSpPr>
        <p:spPr>
          <a:xfrm>
            <a:off x="106680" y="823801"/>
            <a:ext cx="8960480" cy="68227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object 3"/>
          <p:cNvSpPr txBox="1">
            <a:spLocks noGrp="1"/>
          </p:cNvSpPr>
          <p:nvPr>
            <p:ph type="title"/>
          </p:nvPr>
        </p:nvSpPr>
        <p:spPr>
          <a:xfrm>
            <a:off x="2135519" y="919504"/>
            <a:ext cx="4780511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393700" algn="l"/>
              </a:tabLst>
            </a:pPr>
            <a:r>
              <a:rPr lang="es-ES" sz="1400" dirty="0" smtClean="0">
                <a:solidFill>
                  <a:schemeClr val="bg1">
                    <a:lumMod val="95000"/>
                  </a:schemeClr>
                </a:solidFill>
              </a:rPr>
              <a:t>Licenciar</a:t>
            </a:r>
            <a:r>
              <a:rPr lang="eu-ES" sz="1400" dirty="0" smtClean="0">
                <a:solidFill>
                  <a:schemeClr val="bg1">
                    <a:lumMod val="95000"/>
                  </a:schemeClr>
                </a:solidFill>
              </a:rPr>
              <a:t> con </a:t>
            </a:r>
            <a:r>
              <a:rPr lang="es-ES" sz="1400" dirty="0" err="1" smtClean="0">
                <a:solidFill>
                  <a:schemeClr val="bg1">
                    <a:lumMod val="95000"/>
                  </a:schemeClr>
                </a:solidFill>
              </a:rPr>
              <a:t>Creative</a:t>
            </a:r>
            <a:r>
              <a:rPr lang="eu-ES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u-ES" sz="1400" dirty="0" err="1" smtClean="0">
                <a:solidFill>
                  <a:schemeClr val="bg1">
                    <a:lumMod val="95000"/>
                  </a:schemeClr>
                </a:solidFill>
              </a:rPr>
              <a:t>Commons</a:t>
            </a:r>
            <a:r>
              <a:rPr lang="eu-ES" sz="1400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br>
              <a:rPr lang="eu-ES" sz="1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s-ES" sz="1400" dirty="0" err="1">
                <a:hlinkClick r:id="rId4"/>
              </a:rPr>
              <a:t>Choose</a:t>
            </a:r>
            <a:r>
              <a:rPr lang="es-ES" sz="1400" dirty="0">
                <a:hlinkClick r:id="rId4"/>
              </a:rPr>
              <a:t> a </a:t>
            </a:r>
            <a:r>
              <a:rPr lang="es-ES" sz="1400" dirty="0" err="1">
                <a:hlinkClick r:id="rId4"/>
              </a:rPr>
              <a:t>License</a:t>
            </a:r>
            <a:r>
              <a:rPr lang="es-ES" sz="1400" dirty="0">
                <a:hlinkClick r:id="rId4"/>
              </a:rPr>
              <a:t> (creativecommons.org)</a:t>
            </a:r>
            <a:endParaRPr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14" name="Rectángulo 13"/>
            <p:cNvSpPr/>
            <p:nvPr/>
          </p:nvSpPr>
          <p:spPr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sp>
        <p:nvSpPr>
          <p:cNvPr id="12" name="Google Shape;108;p20"/>
          <p:cNvSpPr/>
          <p:nvPr/>
        </p:nvSpPr>
        <p:spPr>
          <a:xfrm>
            <a:off x="106680" y="1683132"/>
            <a:ext cx="8960480" cy="68227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object 3"/>
          <p:cNvSpPr txBox="1">
            <a:spLocks/>
          </p:cNvSpPr>
          <p:nvPr/>
        </p:nvSpPr>
        <p:spPr>
          <a:xfrm>
            <a:off x="2318655" y="1683132"/>
            <a:ext cx="4780511" cy="2410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spcBef>
                <a:spcPts val="100"/>
              </a:spcBef>
              <a:tabLst>
                <a:tab pos="393700" algn="l"/>
              </a:tabLst>
            </a:pPr>
            <a:r>
              <a:rPr lang="es-ES" sz="1400" dirty="0" smtClean="0">
                <a:solidFill>
                  <a:schemeClr val="tx1"/>
                </a:solidFill>
              </a:rPr>
              <a:t>Pasos</a:t>
            </a:r>
            <a:r>
              <a:rPr lang="eu-ES" sz="1400" dirty="0" smtClean="0">
                <a:solidFill>
                  <a:schemeClr val="tx1"/>
                </a:solidFill>
              </a:rPr>
              <a:t> </a:t>
            </a:r>
            <a:r>
              <a:rPr lang="eu-ES" sz="1400" dirty="0">
                <a:solidFill>
                  <a:schemeClr val="tx1"/>
                </a:solidFill>
              </a:rPr>
              <a:t>del </a:t>
            </a:r>
            <a:r>
              <a:rPr lang="es-ES" sz="1400" dirty="0" smtClean="0">
                <a:solidFill>
                  <a:schemeClr val="tx1"/>
                </a:solidFill>
              </a:rPr>
              <a:t>licenciamiento</a:t>
            </a:r>
            <a:r>
              <a:rPr lang="eu-ES" sz="1400" dirty="0" smtClean="0">
                <a:solidFill>
                  <a:schemeClr val="tx1"/>
                </a:solidFill>
              </a:rPr>
              <a:t> con </a:t>
            </a:r>
            <a:r>
              <a:rPr lang="eu-ES" sz="1400" dirty="0" err="1" smtClean="0">
                <a:solidFill>
                  <a:schemeClr val="tx1"/>
                </a:solidFill>
              </a:rPr>
              <a:t>Creative</a:t>
            </a:r>
            <a:r>
              <a:rPr lang="eu-ES" sz="1400" dirty="0" smtClean="0">
                <a:solidFill>
                  <a:schemeClr val="tx1"/>
                </a:solidFill>
              </a:rPr>
              <a:t> </a:t>
            </a:r>
            <a:r>
              <a:rPr lang="eu-ES" sz="1400" dirty="0" err="1" smtClean="0">
                <a:solidFill>
                  <a:schemeClr val="tx1"/>
                </a:solidFill>
              </a:rPr>
              <a:t>Commons</a:t>
            </a:r>
            <a:r>
              <a:rPr lang="eu-ES" sz="1400" dirty="0" smtClean="0">
                <a:solidFill>
                  <a:schemeClr val="tx1"/>
                </a:solidFill>
              </a:rPr>
              <a:t>: </a:t>
            </a:r>
            <a:endParaRPr lang="eu-ES" sz="1400" dirty="0">
              <a:solidFill>
                <a:schemeClr val="tx1"/>
              </a:solidFill>
            </a:endParaRPr>
          </a:p>
        </p:txBody>
      </p:sp>
      <p:sp>
        <p:nvSpPr>
          <p:cNvPr id="18" name="object 3"/>
          <p:cNvSpPr txBox="1">
            <a:spLocks/>
          </p:cNvSpPr>
          <p:nvPr/>
        </p:nvSpPr>
        <p:spPr>
          <a:xfrm>
            <a:off x="106680" y="1924224"/>
            <a:ext cx="8960480" cy="2410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spcBef>
                <a:spcPts val="100"/>
              </a:spcBef>
              <a:tabLst>
                <a:tab pos="393700" algn="l"/>
              </a:tabLst>
            </a:pPr>
            <a:r>
              <a:rPr lang="eu-ES" sz="1400" dirty="0" smtClean="0">
                <a:solidFill>
                  <a:schemeClr val="tx1"/>
                </a:solidFill>
              </a:rPr>
              <a:t>1-Acceder a </a:t>
            </a:r>
            <a:r>
              <a:rPr lang="eu-ES" sz="1400" dirty="0" err="1" smtClean="0">
                <a:solidFill>
                  <a:schemeClr val="tx1"/>
                </a:solidFill>
              </a:rPr>
              <a:t>herramienta</a:t>
            </a:r>
            <a:r>
              <a:rPr lang="eu-ES" sz="1400" dirty="0" smtClean="0">
                <a:solidFill>
                  <a:schemeClr val="tx1"/>
                </a:solidFill>
              </a:rPr>
              <a:t> </a:t>
            </a:r>
            <a:r>
              <a:rPr lang="eu-ES" sz="1400" dirty="0" err="1" smtClean="0">
                <a:solidFill>
                  <a:schemeClr val="tx1"/>
                </a:solidFill>
              </a:rPr>
              <a:t>Creative</a:t>
            </a:r>
            <a:r>
              <a:rPr lang="eu-ES" sz="1400" dirty="0" smtClean="0">
                <a:solidFill>
                  <a:schemeClr val="tx1"/>
                </a:solidFill>
              </a:rPr>
              <a:t> </a:t>
            </a:r>
            <a:r>
              <a:rPr lang="eu-ES" sz="1400" dirty="0" err="1" smtClean="0">
                <a:solidFill>
                  <a:schemeClr val="tx1"/>
                </a:solidFill>
              </a:rPr>
              <a:t>Commons</a:t>
            </a:r>
            <a:r>
              <a:rPr lang="eu-ES" sz="1400" dirty="0" smtClean="0">
                <a:solidFill>
                  <a:schemeClr val="tx1"/>
                </a:solidFill>
              </a:rPr>
              <a:t> </a:t>
            </a:r>
            <a:r>
              <a:rPr lang="eu-E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2-Definir </a:t>
            </a:r>
            <a:r>
              <a:rPr lang="es-E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condiciones</a:t>
            </a:r>
            <a:r>
              <a:rPr lang="eu-E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3-Copiar </a:t>
            </a:r>
            <a:r>
              <a:rPr lang="es-E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Código</a:t>
            </a:r>
            <a:r>
              <a:rPr lang="eu-E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4-Pegar </a:t>
            </a:r>
            <a:r>
              <a:rPr lang="es-E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Código</a:t>
            </a:r>
            <a:r>
              <a:rPr lang="eu-E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u-ES" sz="1400" dirty="0" smtClean="0">
                <a:solidFill>
                  <a:schemeClr val="tx1"/>
                </a:solidFill>
              </a:rPr>
              <a:t> </a:t>
            </a:r>
            <a:endParaRPr lang="eu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85190"/>
          <a:stretch/>
        </p:blipFill>
        <p:spPr>
          <a:xfrm>
            <a:off x="0" y="0"/>
            <a:ext cx="9144000" cy="761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upo 12"/>
          <p:cNvGrpSpPr/>
          <p:nvPr/>
        </p:nvGrpSpPr>
        <p:grpSpPr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14" name="Rectángulo 13"/>
            <p:cNvSpPr/>
            <p:nvPr/>
          </p:nvSpPr>
          <p:spPr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pic>
        <p:nvPicPr>
          <p:cNvPr id="11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2627" y="1297974"/>
            <a:ext cx="1156518" cy="431324"/>
          </a:xfrm>
          <a:prstGeom prst="rect">
            <a:avLst/>
          </a:prstGeom>
        </p:spPr>
      </p:pic>
      <p:pic>
        <p:nvPicPr>
          <p:cNvPr id="19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1076" y="1829305"/>
            <a:ext cx="1399607" cy="456696"/>
          </a:xfrm>
          <a:prstGeom prst="rect">
            <a:avLst/>
          </a:prstGeom>
        </p:spPr>
      </p:pic>
      <p:pic>
        <p:nvPicPr>
          <p:cNvPr id="20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0543" y="2406500"/>
            <a:ext cx="1294041" cy="475726"/>
          </a:xfrm>
          <a:prstGeom prst="rect">
            <a:avLst/>
          </a:prstGeom>
        </p:spPr>
      </p:pic>
      <p:sp>
        <p:nvSpPr>
          <p:cNvPr id="21" name="object 10"/>
          <p:cNvSpPr txBox="1"/>
          <p:nvPr/>
        </p:nvSpPr>
        <p:spPr>
          <a:xfrm>
            <a:off x="2118870" y="1252833"/>
            <a:ext cx="6343015" cy="37728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7010">
              <a:spcBef>
                <a:spcPts val="100"/>
              </a:spcBef>
            </a:pPr>
            <a:r>
              <a:rPr sz="1200" b="1" spc="-15" dirty="0">
                <a:solidFill>
                  <a:schemeClr val="tx1"/>
                </a:solidFill>
                <a:latin typeface="+mj-lt"/>
                <a:cs typeface="Tahoma"/>
              </a:rPr>
              <a:t>Compartir</a:t>
            </a:r>
            <a:r>
              <a:rPr sz="1200" b="1" spc="-125" dirty="0">
                <a:solidFill>
                  <a:schemeClr val="tx1"/>
                </a:solidFill>
                <a:latin typeface="+mj-lt"/>
                <a:cs typeface="Tahoma"/>
              </a:rPr>
              <a:t> </a:t>
            </a:r>
            <a:r>
              <a:rPr sz="1200" spc="-25" dirty="0">
                <a:latin typeface="+mj-lt"/>
                <a:cs typeface="Tahoma"/>
              </a:rPr>
              <a:t>(copiar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40" dirty="0">
                <a:latin typeface="+mj-lt"/>
                <a:cs typeface="Tahoma"/>
              </a:rPr>
              <a:t>y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redistribuir)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40" dirty="0">
                <a:latin typeface="+mj-lt"/>
                <a:cs typeface="Tahoma"/>
              </a:rPr>
              <a:t>y</a:t>
            </a:r>
            <a:r>
              <a:rPr sz="1200" spc="-125" dirty="0">
                <a:latin typeface="+mj-lt"/>
                <a:cs typeface="Tahoma"/>
              </a:rPr>
              <a:t> </a:t>
            </a:r>
            <a:r>
              <a:rPr sz="1200" b="1" spc="-15" dirty="0">
                <a:solidFill>
                  <a:schemeClr val="tx1"/>
                </a:solidFill>
                <a:latin typeface="+mj-lt"/>
                <a:cs typeface="Tahoma"/>
              </a:rPr>
              <a:t>adaptar</a:t>
            </a:r>
            <a:r>
              <a:rPr sz="1200" spc="-120" dirty="0">
                <a:solidFill>
                  <a:srgbClr val="FF0000"/>
                </a:solidFill>
                <a:latin typeface="+mj-lt"/>
                <a:cs typeface="Tahoma"/>
              </a:rPr>
              <a:t> </a:t>
            </a:r>
            <a:r>
              <a:rPr sz="1200" spc="-25" dirty="0">
                <a:latin typeface="+mj-lt"/>
                <a:cs typeface="Tahoma"/>
              </a:rPr>
              <a:t>(reconstruir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40" dirty="0">
                <a:latin typeface="+mj-lt"/>
                <a:cs typeface="Tahoma"/>
              </a:rPr>
              <a:t>y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25" dirty="0">
                <a:latin typeface="+mj-lt"/>
                <a:cs typeface="Tahoma"/>
              </a:rPr>
              <a:t>transformar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5" dirty="0">
                <a:latin typeface="+mj-lt"/>
                <a:cs typeface="Tahoma"/>
              </a:rPr>
              <a:t>utilizando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30" dirty="0">
                <a:latin typeface="+mj-lt"/>
                <a:cs typeface="Tahoma"/>
              </a:rPr>
              <a:t>material),</a:t>
            </a:r>
            <a:r>
              <a:rPr sz="1200" spc="-114" dirty="0">
                <a:latin typeface="+mj-lt"/>
                <a:cs typeface="Tahoma"/>
              </a:rPr>
              <a:t> </a:t>
            </a:r>
            <a:r>
              <a:rPr sz="1200" spc="-5" dirty="0">
                <a:latin typeface="+mj-lt"/>
                <a:cs typeface="Tahoma"/>
              </a:rPr>
              <a:t>incluso </a:t>
            </a:r>
            <a:r>
              <a:rPr sz="1200" spc="-360" dirty="0">
                <a:latin typeface="+mj-lt"/>
                <a:cs typeface="Tahoma"/>
              </a:rPr>
              <a:t> </a:t>
            </a:r>
            <a:r>
              <a:rPr sz="1200" spc="-30" dirty="0">
                <a:latin typeface="+mj-lt"/>
                <a:cs typeface="Tahoma"/>
              </a:rPr>
              <a:t>para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fines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comerciales.</a:t>
            </a:r>
            <a:r>
              <a:rPr sz="1200" spc="-140" dirty="0">
                <a:latin typeface="+mj-lt"/>
                <a:cs typeface="Tahoma"/>
              </a:rPr>
              <a:t> </a:t>
            </a:r>
            <a:r>
              <a:rPr sz="1200" b="1" spc="-120" dirty="0" smtClean="0">
                <a:latin typeface="+mj-lt"/>
                <a:cs typeface="Tahoma"/>
              </a:rPr>
              <a:t>S</a:t>
            </a:r>
            <a:r>
              <a:rPr lang="es-ES" sz="1200" b="1" spc="-120" dirty="0" err="1" smtClean="0">
                <a:latin typeface="+mj-lt"/>
                <a:cs typeface="Tahoma"/>
              </a:rPr>
              <a:t>iempre</a:t>
            </a:r>
            <a:r>
              <a:rPr sz="1200" b="1" spc="-114" dirty="0" smtClean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que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35" dirty="0">
                <a:latin typeface="+mj-lt"/>
                <a:cs typeface="Tahoma"/>
              </a:rPr>
              <a:t>se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30" dirty="0">
                <a:latin typeface="+mj-lt"/>
                <a:cs typeface="Tahoma"/>
              </a:rPr>
              <a:t>acepte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dirty="0">
                <a:latin typeface="+mj-lt"/>
                <a:cs typeface="Tahoma"/>
              </a:rPr>
              <a:t>al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15" dirty="0">
                <a:latin typeface="+mj-lt"/>
                <a:cs typeface="Tahoma"/>
              </a:rPr>
              <a:t>autor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de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dirty="0">
                <a:latin typeface="+mj-lt"/>
                <a:cs typeface="Tahoma"/>
              </a:rPr>
              <a:t>la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obra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15" dirty="0">
                <a:latin typeface="+mj-lt"/>
                <a:cs typeface="Tahoma"/>
              </a:rPr>
              <a:t>original.</a:t>
            </a:r>
            <a:endParaRPr sz="1200" dirty="0">
              <a:latin typeface="+mj-lt"/>
              <a:cs typeface="Tahoma"/>
            </a:endParaRPr>
          </a:p>
          <a:p>
            <a:pPr marL="18415" marR="200660">
              <a:spcBef>
                <a:spcPts val="1160"/>
              </a:spcBef>
            </a:pPr>
            <a:r>
              <a:rPr sz="1200" b="1" spc="-15" dirty="0">
                <a:solidFill>
                  <a:schemeClr val="tx1"/>
                </a:solidFill>
                <a:latin typeface="+mj-lt"/>
                <a:cs typeface="Tahoma"/>
              </a:rPr>
              <a:t>Compartir</a:t>
            </a:r>
            <a:r>
              <a:rPr sz="1200" spc="-125" dirty="0">
                <a:solidFill>
                  <a:srgbClr val="FF0000"/>
                </a:solidFill>
                <a:latin typeface="+mj-lt"/>
                <a:cs typeface="Tahoma"/>
              </a:rPr>
              <a:t> </a:t>
            </a:r>
            <a:r>
              <a:rPr sz="1200" spc="-25" dirty="0">
                <a:latin typeface="+mj-lt"/>
                <a:cs typeface="Tahoma"/>
              </a:rPr>
              <a:t>(copiar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40" dirty="0">
                <a:latin typeface="+mj-lt"/>
                <a:cs typeface="Tahoma"/>
              </a:rPr>
              <a:t>y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redistribuir)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40" dirty="0">
                <a:latin typeface="+mj-lt"/>
                <a:cs typeface="Tahoma"/>
              </a:rPr>
              <a:t>y</a:t>
            </a:r>
            <a:r>
              <a:rPr sz="1200" spc="-125" dirty="0">
                <a:latin typeface="+mj-lt"/>
                <a:cs typeface="Tahoma"/>
              </a:rPr>
              <a:t> </a:t>
            </a:r>
            <a:r>
              <a:rPr sz="1200" b="1" spc="-15" dirty="0">
                <a:solidFill>
                  <a:schemeClr val="tx1"/>
                </a:solidFill>
                <a:latin typeface="+mj-lt"/>
                <a:cs typeface="Tahoma"/>
              </a:rPr>
              <a:t>adaptar </a:t>
            </a:r>
            <a:r>
              <a:rPr sz="1200" spc="-25" dirty="0">
                <a:latin typeface="+mj-lt"/>
                <a:cs typeface="Tahoma"/>
              </a:rPr>
              <a:t>(reconstruir</a:t>
            </a:r>
            <a:r>
              <a:rPr sz="1200" spc="-114" dirty="0">
                <a:latin typeface="+mj-lt"/>
                <a:cs typeface="Tahoma"/>
              </a:rPr>
              <a:t> </a:t>
            </a:r>
            <a:r>
              <a:rPr sz="1200" spc="-40" dirty="0">
                <a:latin typeface="+mj-lt"/>
                <a:cs typeface="Tahoma"/>
              </a:rPr>
              <a:t>y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25" dirty="0">
                <a:latin typeface="+mj-lt"/>
                <a:cs typeface="Tahoma"/>
              </a:rPr>
              <a:t>transformar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5" dirty="0">
                <a:latin typeface="+mj-lt"/>
                <a:cs typeface="Tahoma"/>
              </a:rPr>
              <a:t>utilizando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30" dirty="0">
                <a:latin typeface="+mj-lt"/>
                <a:cs typeface="Tahoma"/>
              </a:rPr>
              <a:t>material),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5" dirty="0">
                <a:latin typeface="+mj-lt"/>
                <a:cs typeface="Tahoma"/>
              </a:rPr>
              <a:t>incluso </a:t>
            </a:r>
            <a:r>
              <a:rPr sz="1200" spc="-360" dirty="0">
                <a:latin typeface="+mj-lt"/>
                <a:cs typeface="Tahoma"/>
              </a:rPr>
              <a:t> </a:t>
            </a:r>
            <a:r>
              <a:rPr sz="1200" spc="-30" dirty="0">
                <a:latin typeface="+mj-lt"/>
                <a:cs typeface="Tahoma"/>
              </a:rPr>
              <a:t>para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fines</a:t>
            </a:r>
            <a:r>
              <a:rPr sz="1200" spc="-130" dirty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comerciales.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lang="es-ES" sz="1200" b="1" spc="-120" dirty="0">
                <a:cs typeface="Tahoma"/>
              </a:rPr>
              <a:t>Siempre</a:t>
            </a:r>
            <a:r>
              <a:rPr sz="1200" b="1" spc="-110" dirty="0" smtClean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que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35" dirty="0">
                <a:latin typeface="+mj-lt"/>
                <a:cs typeface="Tahoma"/>
              </a:rPr>
              <a:t>se</a:t>
            </a:r>
            <a:r>
              <a:rPr sz="1200" spc="-130" dirty="0">
                <a:latin typeface="+mj-lt"/>
                <a:cs typeface="Tahoma"/>
              </a:rPr>
              <a:t> </a:t>
            </a:r>
            <a:r>
              <a:rPr sz="1200" spc="-30" dirty="0">
                <a:latin typeface="+mj-lt"/>
                <a:cs typeface="Tahoma"/>
              </a:rPr>
              <a:t>acepte</a:t>
            </a:r>
            <a:r>
              <a:rPr sz="1200" spc="-130" dirty="0">
                <a:latin typeface="+mj-lt"/>
                <a:cs typeface="Tahoma"/>
              </a:rPr>
              <a:t> </a:t>
            </a:r>
            <a:r>
              <a:rPr sz="1200" dirty="0">
                <a:latin typeface="+mj-lt"/>
                <a:cs typeface="Tahoma"/>
              </a:rPr>
              <a:t>la</a:t>
            </a:r>
            <a:r>
              <a:rPr sz="1200" spc="-130" dirty="0">
                <a:latin typeface="+mj-lt"/>
                <a:cs typeface="Tahoma"/>
              </a:rPr>
              <a:t> </a:t>
            </a:r>
            <a:r>
              <a:rPr sz="1200" spc="-15" dirty="0">
                <a:latin typeface="+mj-lt"/>
                <a:cs typeface="Tahoma"/>
              </a:rPr>
              <a:t>autoría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de</a:t>
            </a:r>
            <a:r>
              <a:rPr sz="1200" spc="-130" dirty="0">
                <a:latin typeface="+mj-lt"/>
                <a:cs typeface="Tahoma"/>
              </a:rPr>
              <a:t> </a:t>
            </a:r>
            <a:r>
              <a:rPr sz="1200" dirty="0">
                <a:latin typeface="+mj-lt"/>
                <a:cs typeface="Tahoma"/>
              </a:rPr>
              <a:t>la</a:t>
            </a:r>
            <a:r>
              <a:rPr sz="1200" spc="-130" dirty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obra</a:t>
            </a:r>
            <a:r>
              <a:rPr sz="1200" spc="-130" dirty="0">
                <a:latin typeface="+mj-lt"/>
                <a:cs typeface="Tahoma"/>
              </a:rPr>
              <a:t> </a:t>
            </a:r>
            <a:r>
              <a:rPr sz="1200" spc="-5" dirty="0">
                <a:latin typeface="+mj-lt"/>
                <a:cs typeface="Tahoma"/>
              </a:rPr>
              <a:t>original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40" dirty="0">
                <a:latin typeface="+mj-lt"/>
                <a:cs typeface="Tahoma"/>
              </a:rPr>
              <a:t>y</a:t>
            </a:r>
            <a:r>
              <a:rPr sz="1200" spc="-130" dirty="0">
                <a:latin typeface="+mj-lt"/>
                <a:cs typeface="Tahoma"/>
              </a:rPr>
              <a:t> </a:t>
            </a:r>
            <a:r>
              <a:rPr sz="1200" spc="-35" dirty="0">
                <a:latin typeface="+mj-lt"/>
                <a:cs typeface="Tahoma"/>
              </a:rPr>
              <a:t>se</a:t>
            </a:r>
            <a:r>
              <a:rPr sz="1200" spc="-130" dirty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autorice</a:t>
            </a:r>
            <a:r>
              <a:rPr sz="1200" spc="-130" dirty="0">
                <a:latin typeface="+mj-lt"/>
                <a:cs typeface="Tahoma"/>
              </a:rPr>
              <a:t> </a:t>
            </a:r>
            <a:r>
              <a:rPr sz="1200" spc="-35" dirty="0">
                <a:latin typeface="+mj-lt"/>
                <a:cs typeface="Tahoma"/>
              </a:rPr>
              <a:t>nueva </a:t>
            </a:r>
            <a:r>
              <a:rPr sz="1200" spc="-30" dirty="0">
                <a:latin typeface="+mj-lt"/>
                <a:cs typeface="Tahoma"/>
              </a:rPr>
              <a:t> </a:t>
            </a:r>
            <a:r>
              <a:rPr sz="1200" spc="-15" dirty="0">
                <a:latin typeface="+mj-lt"/>
                <a:cs typeface="Tahoma"/>
              </a:rPr>
              <a:t>creación</a:t>
            </a:r>
            <a:r>
              <a:rPr sz="1200" spc="-140" dirty="0">
                <a:latin typeface="+mj-lt"/>
                <a:cs typeface="Tahoma"/>
              </a:rPr>
              <a:t> </a:t>
            </a:r>
            <a:r>
              <a:rPr sz="1200" spc="-25" dirty="0">
                <a:latin typeface="+mj-lt"/>
                <a:cs typeface="Tahoma"/>
              </a:rPr>
              <a:t>en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10" dirty="0">
                <a:latin typeface="+mj-lt"/>
                <a:cs typeface="Tahoma"/>
              </a:rPr>
              <a:t>igualdad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de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10" dirty="0">
                <a:latin typeface="+mj-lt"/>
                <a:cs typeface="Tahoma"/>
              </a:rPr>
              <a:t>condiciones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85" dirty="0">
                <a:latin typeface="+mj-lt"/>
                <a:cs typeface="Tahoma"/>
              </a:rPr>
              <a:t>(BY-SA).</a:t>
            </a:r>
            <a:endParaRPr sz="1200" dirty="0">
              <a:latin typeface="+mj-lt"/>
              <a:cs typeface="Tahoma"/>
            </a:endParaRPr>
          </a:p>
          <a:p>
            <a:pPr marL="18415" marR="5080">
              <a:spcBef>
                <a:spcPts val="1035"/>
              </a:spcBef>
            </a:pPr>
            <a:r>
              <a:rPr sz="1200" b="1" spc="-15" dirty="0">
                <a:solidFill>
                  <a:schemeClr val="tx1"/>
                </a:solidFill>
                <a:latin typeface="+mj-lt"/>
                <a:cs typeface="Tahoma"/>
              </a:rPr>
              <a:t>Compartir</a:t>
            </a:r>
            <a:r>
              <a:rPr sz="1200" spc="-125" dirty="0">
                <a:solidFill>
                  <a:srgbClr val="FF0000"/>
                </a:solidFill>
                <a:latin typeface="+mj-lt"/>
                <a:cs typeface="Tahoma"/>
              </a:rPr>
              <a:t> </a:t>
            </a:r>
            <a:r>
              <a:rPr sz="1200" spc="-25" dirty="0">
                <a:latin typeface="+mj-lt"/>
                <a:cs typeface="Tahoma"/>
              </a:rPr>
              <a:t>(copiar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40" dirty="0">
                <a:latin typeface="+mj-lt"/>
                <a:cs typeface="Tahoma"/>
              </a:rPr>
              <a:t>y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redistribuir)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40" dirty="0">
                <a:latin typeface="+mj-lt"/>
                <a:cs typeface="Tahoma"/>
              </a:rPr>
              <a:t>y</a:t>
            </a:r>
            <a:r>
              <a:rPr sz="1200" spc="-125" dirty="0">
                <a:latin typeface="+mj-lt"/>
                <a:cs typeface="Tahoma"/>
              </a:rPr>
              <a:t> </a:t>
            </a:r>
            <a:r>
              <a:rPr sz="1200" b="1" spc="-15" dirty="0">
                <a:solidFill>
                  <a:schemeClr val="tx1"/>
                </a:solidFill>
                <a:latin typeface="+mj-lt"/>
                <a:cs typeface="Tahoma"/>
              </a:rPr>
              <a:t>adaptar </a:t>
            </a:r>
            <a:r>
              <a:rPr sz="1200" spc="-40" dirty="0">
                <a:latin typeface="+mj-lt"/>
                <a:cs typeface="Tahoma"/>
              </a:rPr>
              <a:t>(rehacer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40" dirty="0">
                <a:latin typeface="+mj-lt"/>
                <a:cs typeface="Tahoma"/>
              </a:rPr>
              <a:t>y</a:t>
            </a:r>
            <a:r>
              <a:rPr sz="1200" spc="-114" dirty="0">
                <a:latin typeface="+mj-lt"/>
                <a:cs typeface="Tahoma"/>
              </a:rPr>
              <a:t> </a:t>
            </a:r>
            <a:r>
              <a:rPr sz="1200" spc="-25" dirty="0">
                <a:latin typeface="+mj-lt"/>
                <a:cs typeface="Tahoma"/>
              </a:rPr>
              <a:t>transformar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5" dirty="0">
                <a:latin typeface="+mj-lt"/>
                <a:cs typeface="Tahoma"/>
              </a:rPr>
              <a:t>utilizando</a:t>
            </a:r>
            <a:r>
              <a:rPr sz="1200" spc="-120" dirty="0">
                <a:latin typeface="+mj-lt"/>
                <a:cs typeface="Tahoma"/>
              </a:rPr>
              <a:t> </a:t>
            </a:r>
            <a:r>
              <a:rPr sz="1200" spc="-30" dirty="0">
                <a:latin typeface="+mj-lt"/>
                <a:cs typeface="Tahoma"/>
              </a:rPr>
              <a:t>material).</a:t>
            </a:r>
            <a:r>
              <a:rPr sz="1200" spc="-125" dirty="0">
                <a:latin typeface="+mj-lt"/>
                <a:cs typeface="Tahoma"/>
              </a:rPr>
              <a:t> </a:t>
            </a:r>
            <a:r>
              <a:rPr lang="es-ES" sz="1200" b="1" spc="-120" dirty="0">
                <a:cs typeface="Tahoma"/>
              </a:rPr>
              <a:t>Siempre</a:t>
            </a:r>
            <a:r>
              <a:rPr sz="1200" b="1" spc="-100" dirty="0" smtClean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que </a:t>
            </a:r>
            <a:r>
              <a:rPr sz="1200" spc="-360" dirty="0">
                <a:latin typeface="+mj-lt"/>
                <a:cs typeface="Tahoma"/>
              </a:rPr>
              <a:t> </a:t>
            </a:r>
            <a:r>
              <a:rPr sz="1200" spc="-35" dirty="0">
                <a:latin typeface="+mj-lt"/>
                <a:cs typeface="Tahoma"/>
              </a:rPr>
              <a:t>se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30" dirty="0">
                <a:latin typeface="+mj-lt"/>
                <a:cs typeface="Tahoma"/>
              </a:rPr>
              <a:t>acepte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dirty="0">
                <a:latin typeface="+mj-lt"/>
                <a:cs typeface="Tahoma"/>
              </a:rPr>
              <a:t>al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15" dirty="0">
                <a:latin typeface="+mj-lt"/>
                <a:cs typeface="Tahoma"/>
              </a:rPr>
              <a:t>autor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de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dirty="0">
                <a:latin typeface="+mj-lt"/>
                <a:cs typeface="Tahoma"/>
              </a:rPr>
              <a:t>la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obra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5" dirty="0">
                <a:latin typeface="+mj-lt"/>
                <a:cs typeface="Tahoma"/>
              </a:rPr>
              <a:t>original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40" dirty="0">
                <a:latin typeface="+mj-lt"/>
                <a:cs typeface="Tahoma"/>
              </a:rPr>
              <a:t>y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10" dirty="0">
                <a:latin typeface="+mj-lt"/>
                <a:cs typeface="Tahoma"/>
              </a:rPr>
              <a:t>no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35" dirty="0">
                <a:latin typeface="+mj-lt"/>
                <a:cs typeface="Tahoma"/>
              </a:rPr>
              <a:t>se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5" dirty="0">
                <a:latin typeface="+mj-lt"/>
                <a:cs typeface="Tahoma"/>
              </a:rPr>
              <a:t>utilice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30" dirty="0">
                <a:latin typeface="+mj-lt"/>
                <a:cs typeface="Tahoma"/>
              </a:rPr>
              <a:t>para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20" dirty="0">
                <a:latin typeface="+mj-lt"/>
                <a:cs typeface="Tahoma"/>
              </a:rPr>
              <a:t>fines</a:t>
            </a:r>
            <a:r>
              <a:rPr sz="1200" spc="-135" dirty="0">
                <a:latin typeface="+mj-lt"/>
                <a:cs typeface="Tahoma"/>
              </a:rPr>
              <a:t> </a:t>
            </a:r>
            <a:r>
              <a:rPr sz="1200" spc="-20" dirty="0" err="1">
                <a:latin typeface="+mj-lt"/>
                <a:cs typeface="Tahoma"/>
              </a:rPr>
              <a:t>comerciales</a:t>
            </a:r>
            <a:r>
              <a:rPr sz="1200" spc="-20" dirty="0" smtClean="0">
                <a:latin typeface="+mj-lt"/>
                <a:cs typeface="Tahoma"/>
              </a:rPr>
              <a:t>.</a:t>
            </a:r>
            <a:endParaRPr lang="eu-ES" sz="1200" spc="-20" dirty="0" smtClean="0">
              <a:latin typeface="+mj-lt"/>
              <a:cs typeface="Tahoma"/>
            </a:endParaRPr>
          </a:p>
          <a:p>
            <a:pPr marL="12700" marR="5080">
              <a:spcBef>
                <a:spcPts val="100"/>
              </a:spcBef>
            </a:pPr>
            <a:endParaRPr lang="es-ES" sz="1200" b="1" spc="-15" dirty="0" smtClean="0">
              <a:solidFill>
                <a:schemeClr val="tx1"/>
              </a:solidFill>
              <a:cs typeface="Tahoma"/>
            </a:endParaRPr>
          </a:p>
          <a:p>
            <a:pPr marL="12700" marR="5080">
              <a:spcBef>
                <a:spcPts val="100"/>
              </a:spcBef>
            </a:pPr>
            <a:r>
              <a:rPr lang="es-ES" sz="1200" b="1" spc="-15" dirty="0" smtClean="0">
                <a:solidFill>
                  <a:schemeClr val="tx1"/>
                </a:solidFill>
                <a:cs typeface="Tahoma"/>
              </a:rPr>
              <a:t>Compartir</a:t>
            </a:r>
            <a:r>
              <a:rPr lang="es-ES" sz="1200" spc="-165" dirty="0" smtClean="0">
                <a:solidFill>
                  <a:srgbClr val="FF0000"/>
                </a:solidFill>
                <a:cs typeface="Tahoma"/>
              </a:rPr>
              <a:t> </a:t>
            </a:r>
            <a:r>
              <a:rPr lang="es-ES" sz="1200" spc="-25" dirty="0">
                <a:cs typeface="Tahoma"/>
              </a:rPr>
              <a:t>(copiar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45" dirty="0">
                <a:cs typeface="Tahoma"/>
              </a:rPr>
              <a:t>y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20" dirty="0">
                <a:cs typeface="Tahoma"/>
              </a:rPr>
              <a:t>redistribuir)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45" dirty="0">
                <a:cs typeface="Tahoma"/>
              </a:rPr>
              <a:t>y</a:t>
            </a:r>
            <a:r>
              <a:rPr lang="es-ES" sz="1200" spc="-165" dirty="0">
                <a:cs typeface="Tahoma"/>
              </a:rPr>
              <a:t> </a:t>
            </a:r>
            <a:r>
              <a:rPr lang="es-ES" sz="1200" b="1" spc="-15" dirty="0">
                <a:solidFill>
                  <a:schemeClr val="tx1"/>
                </a:solidFill>
                <a:cs typeface="Tahoma"/>
              </a:rPr>
              <a:t>adaptar</a:t>
            </a:r>
            <a:r>
              <a:rPr lang="es-ES" sz="1200" spc="-165" dirty="0">
                <a:solidFill>
                  <a:srgbClr val="FF0000"/>
                </a:solidFill>
                <a:cs typeface="Tahoma"/>
              </a:rPr>
              <a:t> </a:t>
            </a:r>
            <a:r>
              <a:rPr lang="es-ES" sz="1200" spc="-45" dirty="0">
                <a:cs typeface="Tahoma"/>
              </a:rPr>
              <a:t>(rehacer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45" dirty="0">
                <a:cs typeface="Tahoma"/>
              </a:rPr>
              <a:t>y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25" dirty="0">
                <a:cs typeface="Tahoma"/>
              </a:rPr>
              <a:t>transformar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5" dirty="0">
                <a:cs typeface="Tahoma"/>
              </a:rPr>
              <a:t>utilizando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30" dirty="0">
                <a:cs typeface="Tahoma"/>
              </a:rPr>
              <a:t>material). </a:t>
            </a:r>
            <a:r>
              <a:rPr lang="es-ES" sz="1200" b="1" spc="-120" dirty="0">
                <a:cs typeface="Tahoma"/>
              </a:rPr>
              <a:t>Siempre</a:t>
            </a:r>
            <a:r>
              <a:rPr lang="es-ES" sz="1200" b="1" spc="-140" dirty="0" smtClean="0">
                <a:cs typeface="Tahoma"/>
              </a:rPr>
              <a:t> </a:t>
            </a:r>
            <a:r>
              <a:rPr lang="es-ES" sz="1200" spc="-20" dirty="0">
                <a:cs typeface="Tahoma"/>
              </a:rPr>
              <a:t>que </a:t>
            </a:r>
            <a:r>
              <a:rPr lang="es-ES" sz="1200" spc="-45" dirty="0">
                <a:cs typeface="Tahoma"/>
              </a:rPr>
              <a:t>se </a:t>
            </a:r>
            <a:r>
              <a:rPr lang="es-ES" sz="1200" spc="-35" dirty="0">
                <a:cs typeface="Tahoma"/>
              </a:rPr>
              <a:t>acepte </a:t>
            </a:r>
            <a:r>
              <a:rPr lang="es-ES" sz="1200" dirty="0">
                <a:cs typeface="Tahoma"/>
              </a:rPr>
              <a:t>la </a:t>
            </a:r>
            <a:r>
              <a:rPr lang="es-ES" sz="1200" spc="-15" dirty="0">
                <a:cs typeface="Tahoma"/>
              </a:rPr>
              <a:t>autoría </a:t>
            </a:r>
            <a:r>
              <a:rPr lang="es-ES" sz="1200" spc="-20" dirty="0">
                <a:cs typeface="Tahoma"/>
              </a:rPr>
              <a:t>de </a:t>
            </a:r>
            <a:r>
              <a:rPr lang="es-ES" sz="1200" dirty="0">
                <a:cs typeface="Tahoma"/>
              </a:rPr>
              <a:t>la </a:t>
            </a:r>
            <a:r>
              <a:rPr lang="es-ES" sz="1200" spc="-25" dirty="0">
                <a:cs typeface="Tahoma"/>
              </a:rPr>
              <a:t>obra </a:t>
            </a:r>
            <a:r>
              <a:rPr lang="es-ES" sz="1200" spc="-15" dirty="0">
                <a:cs typeface="Tahoma"/>
              </a:rPr>
              <a:t>original, </a:t>
            </a:r>
            <a:r>
              <a:rPr lang="es-ES" sz="1200" spc="-10" dirty="0">
                <a:cs typeface="Tahoma"/>
              </a:rPr>
              <a:t>no </a:t>
            </a:r>
            <a:r>
              <a:rPr lang="es-ES" sz="1200" spc="-45" dirty="0">
                <a:cs typeface="Tahoma"/>
              </a:rPr>
              <a:t>se </a:t>
            </a:r>
            <a:r>
              <a:rPr lang="es-ES" sz="1200" spc="-5" dirty="0">
                <a:cs typeface="Tahoma"/>
              </a:rPr>
              <a:t>utilice </a:t>
            </a:r>
            <a:r>
              <a:rPr lang="es-ES" sz="1200" spc="-35" dirty="0">
                <a:cs typeface="Tahoma"/>
              </a:rPr>
              <a:t>para </a:t>
            </a:r>
            <a:r>
              <a:rPr lang="es-ES" sz="1200" spc="-25" dirty="0">
                <a:cs typeface="Tahoma"/>
              </a:rPr>
              <a:t>fines </a:t>
            </a:r>
            <a:r>
              <a:rPr lang="es-ES" sz="1200" spc="-20" dirty="0">
                <a:cs typeface="Tahoma"/>
              </a:rPr>
              <a:t> comerciales</a:t>
            </a:r>
            <a:r>
              <a:rPr lang="es-ES" sz="1200" spc="-160" dirty="0">
                <a:cs typeface="Tahoma"/>
              </a:rPr>
              <a:t> </a:t>
            </a:r>
            <a:r>
              <a:rPr lang="es-ES" sz="1200" spc="-45" dirty="0">
                <a:cs typeface="Tahoma"/>
              </a:rPr>
              <a:t>y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45" dirty="0">
                <a:cs typeface="Tahoma"/>
              </a:rPr>
              <a:t>se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20" dirty="0">
                <a:cs typeface="Tahoma"/>
              </a:rPr>
              <a:t>autorice</a:t>
            </a:r>
            <a:r>
              <a:rPr lang="es-ES" sz="1200" spc="-160" dirty="0">
                <a:cs typeface="Tahoma"/>
              </a:rPr>
              <a:t> </a:t>
            </a:r>
            <a:r>
              <a:rPr lang="es-ES" sz="1200" spc="-30" dirty="0">
                <a:cs typeface="Tahoma"/>
              </a:rPr>
              <a:t>en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10" dirty="0">
                <a:cs typeface="Tahoma"/>
              </a:rPr>
              <a:t>igualdad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20" dirty="0">
                <a:cs typeface="Tahoma"/>
              </a:rPr>
              <a:t>de</a:t>
            </a:r>
            <a:r>
              <a:rPr lang="es-ES" sz="1200" spc="-160" dirty="0">
                <a:cs typeface="Tahoma"/>
              </a:rPr>
              <a:t> </a:t>
            </a:r>
            <a:r>
              <a:rPr lang="es-ES" sz="1200" spc="-10" dirty="0">
                <a:cs typeface="Tahoma"/>
              </a:rPr>
              <a:t>condiciones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dirty="0">
                <a:cs typeface="Tahoma"/>
              </a:rPr>
              <a:t>la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35" dirty="0">
                <a:cs typeface="Tahoma"/>
              </a:rPr>
              <a:t>nueva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20" dirty="0">
                <a:cs typeface="Tahoma"/>
              </a:rPr>
              <a:t>creación</a:t>
            </a:r>
            <a:r>
              <a:rPr lang="es-ES" sz="1200" spc="-160" dirty="0">
                <a:cs typeface="Tahoma"/>
              </a:rPr>
              <a:t> </a:t>
            </a:r>
            <a:r>
              <a:rPr lang="es-ES" sz="1200" spc="-90" dirty="0">
                <a:cs typeface="Tahoma"/>
              </a:rPr>
              <a:t>(BY-NC-SA).</a:t>
            </a:r>
            <a:endParaRPr lang="es-ES" sz="1200" dirty="0">
              <a:cs typeface="Tahoma"/>
            </a:endParaRPr>
          </a:p>
          <a:p>
            <a:endParaRPr lang="es-ES" sz="1200" dirty="0">
              <a:cs typeface="Tahoma"/>
            </a:endParaRPr>
          </a:p>
          <a:p>
            <a:pPr marL="29209" marR="104775"/>
            <a:r>
              <a:rPr lang="es-ES" sz="1200" b="1" spc="-15" dirty="0">
                <a:solidFill>
                  <a:schemeClr val="tx1"/>
                </a:solidFill>
                <a:cs typeface="Tahoma"/>
              </a:rPr>
              <a:t>Compartir </a:t>
            </a:r>
            <a:r>
              <a:rPr lang="es-ES" sz="1200" spc="-25" dirty="0">
                <a:cs typeface="Tahoma"/>
              </a:rPr>
              <a:t>(copiar </a:t>
            </a:r>
            <a:r>
              <a:rPr lang="es-ES" sz="1200" spc="-45" dirty="0">
                <a:cs typeface="Tahoma"/>
              </a:rPr>
              <a:t>y </a:t>
            </a:r>
            <a:r>
              <a:rPr lang="es-ES" sz="1200" spc="-25" dirty="0">
                <a:cs typeface="Tahoma"/>
              </a:rPr>
              <a:t>redistribuir), </a:t>
            </a:r>
            <a:r>
              <a:rPr lang="es-ES" sz="1200" spc="-5" dirty="0">
                <a:cs typeface="Tahoma"/>
              </a:rPr>
              <a:t>incluso </a:t>
            </a:r>
            <a:r>
              <a:rPr lang="es-ES" sz="1200" spc="-35" dirty="0">
                <a:cs typeface="Tahoma"/>
              </a:rPr>
              <a:t>para </a:t>
            </a:r>
            <a:r>
              <a:rPr lang="es-ES" sz="1200" spc="-25" dirty="0">
                <a:cs typeface="Tahoma"/>
              </a:rPr>
              <a:t>fines comerciales. </a:t>
            </a:r>
            <a:r>
              <a:rPr lang="es-ES" sz="1200" b="1" spc="-120" dirty="0">
                <a:cs typeface="Tahoma"/>
              </a:rPr>
              <a:t>Siempre</a:t>
            </a:r>
            <a:r>
              <a:rPr lang="es-ES" sz="1200" b="1" spc="-140" dirty="0" smtClean="0">
                <a:cs typeface="Tahoma"/>
              </a:rPr>
              <a:t> </a:t>
            </a:r>
            <a:r>
              <a:rPr lang="es-ES" sz="1200" spc="-20" dirty="0">
                <a:cs typeface="Tahoma"/>
              </a:rPr>
              <a:t>que </a:t>
            </a:r>
            <a:r>
              <a:rPr lang="es-ES" sz="1200" spc="-45" dirty="0">
                <a:cs typeface="Tahoma"/>
              </a:rPr>
              <a:t>se </a:t>
            </a:r>
            <a:r>
              <a:rPr lang="es-ES" sz="1200" spc="-40" dirty="0">
                <a:cs typeface="Tahoma"/>
              </a:rPr>
              <a:t> </a:t>
            </a:r>
            <a:r>
              <a:rPr lang="es-ES" sz="1200" spc="-30" dirty="0">
                <a:cs typeface="Tahoma"/>
              </a:rPr>
              <a:t>reconozca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dirty="0">
                <a:cs typeface="Tahoma"/>
              </a:rPr>
              <a:t>al</a:t>
            </a:r>
            <a:r>
              <a:rPr lang="es-ES" sz="1200" spc="-150" dirty="0">
                <a:cs typeface="Tahoma"/>
              </a:rPr>
              <a:t> </a:t>
            </a:r>
            <a:r>
              <a:rPr lang="es-ES" sz="1200" spc="-20" dirty="0">
                <a:cs typeface="Tahoma"/>
              </a:rPr>
              <a:t>autor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20" dirty="0">
                <a:cs typeface="Tahoma"/>
              </a:rPr>
              <a:t>de</a:t>
            </a:r>
            <a:r>
              <a:rPr lang="es-ES" sz="1200" spc="-150" dirty="0">
                <a:cs typeface="Tahoma"/>
              </a:rPr>
              <a:t> </a:t>
            </a:r>
            <a:r>
              <a:rPr lang="es-ES" sz="1200" dirty="0">
                <a:cs typeface="Tahoma"/>
              </a:rPr>
              <a:t>la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25" dirty="0">
                <a:cs typeface="Tahoma"/>
              </a:rPr>
              <a:t>obra</a:t>
            </a:r>
            <a:r>
              <a:rPr lang="es-ES" sz="1200" spc="-150" dirty="0">
                <a:cs typeface="Tahoma"/>
              </a:rPr>
              <a:t> </a:t>
            </a:r>
            <a:r>
              <a:rPr lang="es-ES" sz="1200" spc="-10" dirty="0">
                <a:cs typeface="Tahoma"/>
              </a:rPr>
              <a:t>original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45" dirty="0">
                <a:cs typeface="Tahoma"/>
              </a:rPr>
              <a:t>y</a:t>
            </a:r>
            <a:r>
              <a:rPr lang="es-ES" sz="1200" spc="-150" dirty="0">
                <a:cs typeface="Tahoma"/>
              </a:rPr>
              <a:t> </a:t>
            </a:r>
            <a:r>
              <a:rPr lang="es-ES" sz="1200" spc="-10" dirty="0">
                <a:cs typeface="Tahoma"/>
              </a:rPr>
              <a:t>no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45" dirty="0">
                <a:cs typeface="Tahoma"/>
              </a:rPr>
              <a:t>se</a:t>
            </a:r>
            <a:r>
              <a:rPr lang="es-ES" sz="1200" spc="-150" dirty="0">
                <a:cs typeface="Tahoma"/>
              </a:rPr>
              <a:t> </a:t>
            </a:r>
            <a:r>
              <a:rPr lang="es-ES" sz="1200" spc="-20" dirty="0">
                <a:cs typeface="Tahoma"/>
              </a:rPr>
              <a:t>produzcan</a:t>
            </a:r>
            <a:r>
              <a:rPr lang="es-ES" sz="1200" spc="-150" dirty="0">
                <a:cs typeface="Tahoma"/>
              </a:rPr>
              <a:t> </a:t>
            </a:r>
            <a:r>
              <a:rPr lang="es-ES" sz="1200" spc="-15" dirty="0">
                <a:cs typeface="Tahoma"/>
              </a:rPr>
              <a:t>cambios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30" dirty="0">
                <a:cs typeface="Tahoma"/>
              </a:rPr>
              <a:t>en</a:t>
            </a:r>
            <a:r>
              <a:rPr lang="es-ES" sz="1200" spc="-150" dirty="0">
                <a:cs typeface="Tahoma"/>
              </a:rPr>
              <a:t> </a:t>
            </a:r>
            <a:r>
              <a:rPr lang="es-ES" sz="1200" dirty="0">
                <a:cs typeface="Tahoma"/>
              </a:rPr>
              <a:t>la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25" dirty="0">
                <a:cs typeface="Tahoma"/>
              </a:rPr>
              <a:t>obra</a:t>
            </a:r>
            <a:r>
              <a:rPr lang="es-ES" sz="1200" spc="-150" dirty="0">
                <a:cs typeface="Tahoma"/>
              </a:rPr>
              <a:t> </a:t>
            </a:r>
            <a:r>
              <a:rPr lang="es-ES" sz="1200" spc="-15" dirty="0">
                <a:cs typeface="Tahoma"/>
              </a:rPr>
              <a:t>original.</a:t>
            </a:r>
            <a:endParaRPr lang="es-ES" sz="1200" dirty="0">
              <a:cs typeface="Tahoma"/>
            </a:endParaRPr>
          </a:p>
          <a:p>
            <a:pPr>
              <a:spcBef>
                <a:spcPts val="10"/>
              </a:spcBef>
            </a:pPr>
            <a:endParaRPr lang="es-ES" sz="1200" dirty="0">
              <a:cs typeface="Tahoma"/>
            </a:endParaRPr>
          </a:p>
          <a:p>
            <a:pPr marL="29209" marR="108585"/>
            <a:r>
              <a:rPr lang="es-ES" sz="1200" b="1" spc="-15" dirty="0">
                <a:solidFill>
                  <a:schemeClr val="tx1"/>
                </a:solidFill>
                <a:cs typeface="Tahoma"/>
              </a:rPr>
              <a:t>Compartir</a:t>
            </a:r>
            <a:r>
              <a:rPr lang="es-ES" sz="1200" spc="-15" dirty="0">
                <a:solidFill>
                  <a:srgbClr val="FF0000"/>
                </a:solidFill>
                <a:cs typeface="Tahoma"/>
              </a:rPr>
              <a:t> </a:t>
            </a:r>
            <a:r>
              <a:rPr lang="es-ES" sz="1200" spc="-25" dirty="0">
                <a:cs typeface="Tahoma"/>
              </a:rPr>
              <a:t>(copiar </a:t>
            </a:r>
            <a:r>
              <a:rPr lang="es-ES" sz="1200" spc="-45" dirty="0">
                <a:cs typeface="Tahoma"/>
              </a:rPr>
              <a:t>y </a:t>
            </a:r>
            <a:r>
              <a:rPr lang="es-ES" sz="1200" spc="-25" dirty="0">
                <a:cs typeface="Tahoma"/>
              </a:rPr>
              <a:t>redistribuir). </a:t>
            </a:r>
            <a:r>
              <a:rPr lang="es-ES" sz="1200" b="1" spc="-120" dirty="0">
                <a:cs typeface="Tahoma"/>
              </a:rPr>
              <a:t>Siempre</a:t>
            </a:r>
            <a:r>
              <a:rPr lang="es-ES" sz="1200" b="1" spc="-140" dirty="0" smtClean="0">
                <a:cs typeface="Tahoma"/>
              </a:rPr>
              <a:t> </a:t>
            </a:r>
            <a:r>
              <a:rPr lang="es-ES" sz="1200" spc="-20" dirty="0">
                <a:cs typeface="Tahoma"/>
              </a:rPr>
              <a:t>que </a:t>
            </a:r>
            <a:r>
              <a:rPr lang="es-ES" sz="1200" spc="-45" dirty="0">
                <a:cs typeface="Tahoma"/>
              </a:rPr>
              <a:t>se </a:t>
            </a:r>
            <a:r>
              <a:rPr lang="es-ES" sz="1200" spc="-30" dirty="0">
                <a:cs typeface="Tahoma"/>
              </a:rPr>
              <a:t>reconozca </a:t>
            </a:r>
            <a:r>
              <a:rPr lang="es-ES" sz="1200" dirty="0">
                <a:cs typeface="Tahoma"/>
              </a:rPr>
              <a:t>al </a:t>
            </a:r>
            <a:r>
              <a:rPr lang="es-ES" sz="1200" spc="-20" dirty="0">
                <a:cs typeface="Tahoma"/>
              </a:rPr>
              <a:t>autor de </a:t>
            </a:r>
            <a:r>
              <a:rPr lang="es-ES" sz="1200" dirty="0">
                <a:cs typeface="Tahoma"/>
              </a:rPr>
              <a:t>la </a:t>
            </a:r>
            <a:r>
              <a:rPr lang="es-ES" sz="1200" spc="-25" dirty="0">
                <a:cs typeface="Tahoma"/>
              </a:rPr>
              <a:t>obra </a:t>
            </a:r>
            <a:r>
              <a:rPr lang="es-ES" sz="1200" spc="-20" dirty="0">
                <a:cs typeface="Tahoma"/>
              </a:rPr>
              <a:t> </a:t>
            </a:r>
            <a:r>
              <a:rPr lang="es-ES" sz="1200" spc="-15" dirty="0">
                <a:cs typeface="Tahoma"/>
              </a:rPr>
              <a:t>original,</a:t>
            </a:r>
            <a:r>
              <a:rPr lang="es-ES" sz="1200" spc="-160" dirty="0">
                <a:cs typeface="Tahoma"/>
              </a:rPr>
              <a:t> </a:t>
            </a:r>
            <a:r>
              <a:rPr lang="es-ES" sz="1200" spc="-10" dirty="0">
                <a:cs typeface="Tahoma"/>
              </a:rPr>
              <a:t>no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45" dirty="0">
                <a:cs typeface="Tahoma"/>
              </a:rPr>
              <a:t>se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5" dirty="0">
                <a:cs typeface="Tahoma"/>
              </a:rPr>
              <a:t>utilice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20" dirty="0">
                <a:cs typeface="Tahoma"/>
              </a:rPr>
              <a:t>con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25" dirty="0">
                <a:cs typeface="Tahoma"/>
              </a:rPr>
              <a:t>fines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20" dirty="0">
                <a:cs typeface="Tahoma"/>
              </a:rPr>
              <a:t>comerciales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45" dirty="0">
                <a:cs typeface="Tahoma"/>
              </a:rPr>
              <a:t>y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10" dirty="0">
                <a:cs typeface="Tahoma"/>
              </a:rPr>
              <a:t>no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45" dirty="0">
                <a:cs typeface="Tahoma"/>
              </a:rPr>
              <a:t>se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15" dirty="0">
                <a:cs typeface="Tahoma"/>
              </a:rPr>
              <a:t>introduzcan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10" dirty="0">
                <a:cs typeface="Tahoma"/>
              </a:rPr>
              <a:t>modificaciones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spc="-30" dirty="0">
                <a:cs typeface="Tahoma"/>
              </a:rPr>
              <a:t>en</a:t>
            </a:r>
            <a:r>
              <a:rPr lang="es-ES" sz="1200" spc="-155" dirty="0">
                <a:cs typeface="Tahoma"/>
              </a:rPr>
              <a:t> </a:t>
            </a:r>
            <a:r>
              <a:rPr lang="es-ES" sz="1200" dirty="0">
                <a:cs typeface="Tahoma"/>
              </a:rPr>
              <a:t>la </a:t>
            </a:r>
            <a:r>
              <a:rPr lang="es-ES" sz="1200" spc="-425" dirty="0">
                <a:cs typeface="Tahoma"/>
              </a:rPr>
              <a:t> </a:t>
            </a:r>
            <a:r>
              <a:rPr lang="es-ES" sz="1200" spc="-25" dirty="0">
                <a:cs typeface="Tahoma"/>
              </a:rPr>
              <a:t>obra</a:t>
            </a:r>
            <a:r>
              <a:rPr lang="es-ES" sz="1200" spc="-165" dirty="0">
                <a:cs typeface="Tahoma"/>
              </a:rPr>
              <a:t> </a:t>
            </a:r>
            <a:r>
              <a:rPr lang="es-ES" sz="1200" spc="-15" dirty="0">
                <a:cs typeface="Tahoma"/>
              </a:rPr>
              <a:t>original.</a:t>
            </a:r>
            <a:endParaRPr lang="es-ES" sz="1200" dirty="0">
              <a:cs typeface="Tahoma"/>
            </a:endParaRPr>
          </a:p>
          <a:p>
            <a:pPr marL="18415" marR="5080">
              <a:spcBef>
                <a:spcPts val="1035"/>
              </a:spcBef>
            </a:pPr>
            <a:endParaRPr sz="1200" dirty="0">
              <a:latin typeface="+mj-lt"/>
              <a:cs typeface="Tahoma"/>
            </a:endParaRPr>
          </a:p>
        </p:txBody>
      </p:sp>
      <p:sp>
        <p:nvSpPr>
          <p:cNvPr id="22" name="Google Shape;108;p20"/>
          <p:cNvSpPr/>
          <p:nvPr/>
        </p:nvSpPr>
        <p:spPr>
          <a:xfrm>
            <a:off x="106680" y="861731"/>
            <a:ext cx="8960480" cy="29109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object 3"/>
          <p:cNvSpPr txBox="1">
            <a:spLocks/>
          </p:cNvSpPr>
          <p:nvPr/>
        </p:nvSpPr>
        <p:spPr>
          <a:xfrm>
            <a:off x="2318655" y="861731"/>
            <a:ext cx="4780511" cy="2410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spcBef>
                <a:spcPts val="100"/>
              </a:spcBef>
              <a:tabLst>
                <a:tab pos="393700" algn="l"/>
              </a:tabLst>
            </a:pPr>
            <a:r>
              <a:rPr lang="eu-ES" sz="1400" dirty="0" err="1">
                <a:solidFill>
                  <a:schemeClr val="tx1"/>
                </a:solidFill>
              </a:rPr>
              <a:t>T</a:t>
            </a:r>
            <a:r>
              <a:rPr lang="eu-ES" sz="1400" dirty="0" err="1" smtClean="0">
                <a:solidFill>
                  <a:schemeClr val="tx1"/>
                </a:solidFill>
              </a:rPr>
              <a:t>ipos</a:t>
            </a:r>
            <a:r>
              <a:rPr lang="eu-ES" sz="1400" dirty="0" smtClean="0">
                <a:solidFill>
                  <a:schemeClr val="tx1"/>
                </a:solidFill>
              </a:rPr>
              <a:t> </a:t>
            </a:r>
            <a:r>
              <a:rPr lang="eu-ES" sz="1400" dirty="0" err="1" smtClean="0">
                <a:solidFill>
                  <a:schemeClr val="tx1"/>
                </a:solidFill>
              </a:rPr>
              <a:t>licenciamiento</a:t>
            </a:r>
            <a:r>
              <a:rPr lang="eu-ES" sz="1400" dirty="0" smtClean="0">
                <a:solidFill>
                  <a:schemeClr val="tx1"/>
                </a:solidFill>
              </a:rPr>
              <a:t> con </a:t>
            </a:r>
            <a:r>
              <a:rPr lang="eu-ES" sz="1400" dirty="0" err="1" smtClean="0">
                <a:solidFill>
                  <a:schemeClr val="tx1"/>
                </a:solidFill>
              </a:rPr>
              <a:t>Creative</a:t>
            </a:r>
            <a:r>
              <a:rPr lang="eu-ES" sz="1400" dirty="0" smtClean="0">
                <a:solidFill>
                  <a:schemeClr val="tx1"/>
                </a:solidFill>
              </a:rPr>
              <a:t> </a:t>
            </a:r>
            <a:r>
              <a:rPr lang="eu-ES" sz="1400" dirty="0" err="1" smtClean="0">
                <a:solidFill>
                  <a:schemeClr val="tx1"/>
                </a:solidFill>
              </a:rPr>
              <a:t>Commons</a:t>
            </a:r>
            <a:r>
              <a:rPr lang="eu-ES" sz="1400" dirty="0" smtClean="0">
                <a:solidFill>
                  <a:schemeClr val="tx1"/>
                </a:solidFill>
              </a:rPr>
              <a:t>: </a:t>
            </a:r>
            <a:endParaRPr lang="eu-ES" sz="1400" dirty="0">
              <a:solidFill>
                <a:schemeClr val="tx1"/>
              </a:solidFill>
            </a:endParaRPr>
          </a:p>
        </p:txBody>
      </p:sp>
      <p:pic>
        <p:nvPicPr>
          <p:cNvPr id="25" name="object 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247" y="4383651"/>
            <a:ext cx="2048631" cy="470998"/>
          </a:xfrm>
          <a:prstGeom prst="rect">
            <a:avLst/>
          </a:prstGeom>
        </p:spPr>
      </p:pic>
      <p:pic>
        <p:nvPicPr>
          <p:cNvPr id="26" name="object 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6973" y="3738426"/>
            <a:ext cx="1473777" cy="508246"/>
          </a:xfrm>
          <a:prstGeom prst="rect">
            <a:avLst/>
          </a:prstGeom>
        </p:spPr>
      </p:pic>
      <p:pic>
        <p:nvPicPr>
          <p:cNvPr id="27" name="object 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001" y="3035457"/>
            <a:ext cx="1952641" cy="56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>
            <a:spLocks noGrp="1"/>
          </p:cNvSpPr>
          <p:nvPr>
            <p:ph type="ctrTitle" idx="4294967295"/>
          </p:nvPr>
        </p:nvSpPr>
        <p:spPr>
          <a:xfrm>
            <a:off x="447000" y="1179750"/>
            <a:ext cx="8250000" cy="27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80"/>
              <a:buNone/>
            </a:pPr>
            <a:r>
              <a:rPr lang="en-GB" sz="3400" b="1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PROPUESTA DE IMPLEMENTACIÓN EN EL AULA</a:t>
            </a:r>
            <a:br>
              <a:rPr lang="en-GB" sz="3400" b="1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3400" b="1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3" name="Rectángulo 2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177800" y="901825"/>
            <a:ext cx="8813800" cy="40308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b="84913"/>
          <a:stretch/>
        </p:blipFill>
        <p:spPr>
          <a:xfrm>
            <a:off x="0" y="0"/>
            <a:ext cx="9144000" cy="775975"/>
          </a:xfrm>
          <a:prstGeom prst="rect">
            <a:avLst/>
          </a:prstGeom>
          <a:ln>
            <a:noFill/>
          </a:ln>
        </p:spPr>
      </p:pic>
      <p:grpSp>
        <p:nvGrpSpPr>
          <p:cNvPr id="8" name="Grupo 7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9" name="Rectángulo 8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14" y="1027036"/>
            <a:ext cx="8119571" cy="3758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52425" y="854250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84913"/>
          <a:stretch/>
        </p:blipFill>
        <p:spPr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381" y="1772502"/>
            <a:ext cx="2002657" cy="8494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028" y="3121089"/>
            <a:ext cx="2322737" cy="1184211"/>
          </a:xfrm>
          <a:prstGeom prst="rect">
            <a:avLst/>
          </a:prstGeom>
        </p:spPr>
      </p:pic>
      <p:pic>
        <p:nvPicPr>
          <p:cNvPr id="1026" name="Picture 2" descr="ChatGPT ist down: Die Webseite macht vielen Nutzern derzeit Probleme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0" y="3456947"/>
            <a:ext cx="1092622" cy="6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2091" y="1413994"/>
            <a:ext cx="1872817" cy="18964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1099" y="3121089"/>
            <a:ext cx="2489446" cy="1184211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17" name="Rectángulo 16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928" y="1413994"/>
            <a:ext cx="919994" cy="235790"/>
          </a:xfrm>
          <a:prstGeom prst="rect">
            <a:avLst/>
          </a:prstGeom>
          <a:effectLst/>
        </p:spPr>
      </p:pic>
      <p:cxnSp>
        <p:nvCxnSpPr>
          <p:cNvPr id="11" name="Conector recto de flecha 10"/>
          <p:cNvCxnSpPr/>
          <p:nvPr/>
        </p:nvCxnSpPr>
        <p:spPr>
          <a:xfrm>
            <a:off x="2901520" y="1996440"/>
            <a:ext cx="714861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1303972" y="3817620"/>
            <a:ext cx="600561" cy="762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3909060" y="2621981"/>
            <a:ext cx="7620" cy="531052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4927115" y="2574706"/>
            <a:ext cx="1" cy="640934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r 28"/>
          <p:cNvCxnSpPr/>
          <p:nvPr/>
        </p:nvCxnSpPr>
        <p:spPr>
          <a:xfrm flipV="1">
            <a:off x="5996940" y="2157385"/>
            <a:ext cx="1005151" cy="963704"/>
          </a:xfrm>
          <a:prstGeom prst="bentConnector3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712" y="1470641"/>
            <a:ext cx="2747808" cy="103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536</Words>
  <Application>Microsoft Office PowerPoint</Application>
  <PresentationFormat>Presentación en pantalla (16:9)</PresentationFormat>
  <Paragraphs>38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Source Sans Pro</vt:lpstr>
      <vt:lpstr>Arial MT</vt:lpstr>
      <vt:lpstr>Wingdings</vt:lpstr>
      <vt:lpstr>Tahoma</vt:lpstr>
      <vt:lpstr>Simple Light</vt:lpstr>
      <vt:lpstr>ERALDI TRANSVERSALES DIGITALES   AUTORÍA Y LICENCIAMIENTO  </vt:lpstr>
      <vt:lpstr>Presentación de PowerPoint</vt:lpstr>
      <vt:lpstr>Presentación de PowerPoint</vt:lpstr>
      <vt:lpstr>Presentación de PowerPoint</vt:lpstr>
      <vt:lpstr>Licenciar con Creative Commons:  Choose a License (creativecommons.org)</vt:lpstr>
      <vt:lpstr>Presentación de PowerPoint</vt:lpstr>
      <vt:lpstr>PROPUESTA DE IMPLEMENTACIÓN EN EL AULA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ANTECEDENTES de la FORMACIÓN PROFESIONAL DE EUSKADI en el ÁMBITO DIGITAL</dc:title>
  <dc:creator>Eli Alvarez</dc:creator>
  <cp:lastModifiedBy>Aritz Momoitio Zulaica</cp:lastModifiedBy>
  <cp:revision>62</cp:revision>
  <dcterms:modified xsi:type="dcterms:W3CDTF">2024-10-18T08:51:44Z</dcterms:modified>
</cp:coreProperties>
</file>