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67" r:id="rId3"/>
    <p:sldId id="273" r:id="rId4"/>
    <p:sldId id="258" r:id="rId5"/>
    <p:sldId id="278" r:id="rId6"/>
    <p:sldId id="279" r:id="rId7"/>
    <p:sldId id="268" r:id="rId8"/>
    <p:sldId id="274" r:id="rId9"/>
    <p:sldId id="275" r:id="rId10"/>
    <p:sldId id="280" r:id="rId11"/>
    <p:sldId id="281" r:id="rId12"/>
    <p:sldId id="269" r:id="rId13"/>
    <p:sldId id="282" r:id="rId14"/>
    <p:sldId id="270" r:id="rId15"/>
    <p:sldId id="283" r:id="rId16"/>
    <p:sldId id="284" r:id="rId17"/>
    <p:sldId id="285" r:id="rId18"/>
    <p:sldId id="286" r:id="rId19"/>
    <p:sldId id="272" r:id="rId20"/>
    <p:sldId id="288" r:id="rId21"/>
    <p:sldId id="287" r:id="rId22"/>
    <p:sldId id="276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F177D5-2DCD-4978-8090-0B7BEC2CDAE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/>
      <dgm:spPr/>
    </dgm:pt>
    <dgm:pt modelId="{B9C1CF92-3BDC-4859-9026-F8B2739045F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UE</a:t>
          </a:r>
        </a:p>
      </dgm:t>
    </dgm:pt>
    <dgm:pt modelId="{4D9E9DC2-921B-4431-A635-2CB9CC263F05}" type="parTrans" cxnId="{2DFD003C-9898-414D-A15A-1E90BE86FD0D}">
      <dgm:prSet/>
      <dgm:spPr/>
      <dgm:t>
        <a:bodyPr/>
        <a:lstStyle/>
        <a:p>
          <a:endParaRPr lang="es-ES" sz="1100"/>
        </a:p>
      </dgm:t>
    </dgm:pt>
    <dgm:pt modelId="{CF9499ED-2C31-4120-A610-58E30B78E6FF}" type="sibTrans" cxnId="{2DFD003C-9898-414D-A15A-1E90BE86FD0D}">
      <dgm:prSet/>
      <dgm:spPr/>
      <dgm:t>
        <a:bodyPr/>
        <a:lstStyle/>
        <a:p>
          <a:endParaRPr lang="es-ES" sz="1100"/>
        </a:p>
      </dgm:t>
    </dgm:pt>
    <dgm:pt modelId="{BDDF4981-AD3C-47BB-85A1-11C50400E58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Constitución</a:t>
          </a:r>
        </a:p>
      </dgm:t>
    </dgm:pt>
    <dgm:pt modelId="{1340D992-A477-426A-B0E9-8343F222635A}" type="parTrans" cxnId="{194E33FB-9F5A-4394-9D64-CC9BA384F5D0}">
      <dgm:prSet/>
      <dgm:spPr/>
      <dgm:t>
        <a:bodyPr/>
        <a:lstStyle/>
        <a:p>
          <a:endParaRPr lang="es-ES" sz="1100"/>
        </a:p>
      </dgm:t>
    </dgm:pt>
    <dgm:pt modelId="{A77DFC68-485D-49F4-840F-C76AA05914D2}" type="sibTrans" cxnId="{194E33FB-9F5A-4394-9D64-CC9BA384F5D0}">
      <dgm:prSet/>
      <dgm:spPr/>
      <dgm:t>
        <a:bodyPr/>
        <a:lstStyle/>
        <a:p>
          <a:endParaRPr lang="es-ES" sz="1100"/>
        </a:p>
      </dgm:t>
    </dgm:pt>
    <dgm:pt modelId="{9812E1A9-C239-410D-A786-CAD179B1A57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OIT y Tratados</a:t>
          </a:r>
        </a:p>
      </dgm:t>
    </dgm:pt>
    <dgm:pt modelId="{D846DB21-8C4E-4D92-AB95-A724F0CEE01D}" type="parTrans" cxnId="{370888A9-CA0F-438A-897F-8F64DD3B27D2}">
      <dgm:prSet/>
      <dgm:spPr/>
      <dgm:t>
        <a:bodyPr/>
        <a:lstStyle/>
        <a:p>
          <a:endParaRPr lang="es-ES" sz="1100"/>
        </a:p>
      </dgm:t>
    </dgm:pt>
    <dgm:pt modelId="{39D253C4-B3BA-4A12-8F14-EF1123F8D700}" type="sibTrans" cxnId="{370888A9-CA0F-438A-897F-8F64DD3B27D2}">
      <dgm:prSet/>
      <dgm:spPr/>
      <dgm:t>
        <a:bodyPr/>
        <a:lstStyle/>
        <a:p>
          <a:endParaRPr lang="es-ES" sz="1100"/>
        </a:p>
      </dgm:t>
    </dgm:pt>
    <dgm:pt modelId="{4777BE03-100B-40F9-8852-CA640FF22F4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Ley Orgánica</a:t>
          </a:r>
        </a:p>
      </dgm:t>
    </dgm:pt>
    <dgm:pt modelId="{F1BB531A-8003-46FB-AFF5-6199CC727EB3}" type="parTrans" cxnId="{E8D6AB22-7A81-4A7D-ABF6-60EE8A689F66}">
      <dgm:prSet/>
      <dgm:spPr/>
      <dgm:t>
        <a:bodyPr/>
        <a:lstStyle/>
        <a:p>
          <a:endParaRPr lang="es-ES" sz="1100"/>
        </a:p>
      </dgm:t>
    </dgm:pt>
    <dgm:pt modelId="{4AAFF164-7359-42DB-8644-505618D9918C}" type="sibTrans" cxnId="{E8D6AB22-7A81-4A7D-ABF6-60EE8A689F66}">
      <dgm:prSet/>
      <dgm:spPr/>
      <dgm:t>
        <a:bodyPr/>
        <a:lstStyle/>
        <a:p>
          <a:endParaRPr lang="es-ES" sz="1100"/>
        </a:p>
      </dgm:t>
    </dgm:pt>
    <dgm:pt modelId="{B0A48B69-F902-4AE5-9928-85D2658A891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Ley Ordinaria y normas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con rango de ley</a:t>
          </a:r>
        </a:p>
      </dgm:t>
    </dgm:pt>
    <dgm:pt modelId="{B91F2BC4-4EF2-4088-BCEC-0259EA37A9FE}" type="parTrans" cxnId="{5B56009F-CA51-42D5-958C-E0AC278BB577}">
      <dgm:prSet/>
      <dgm:spPr/>
      <dgm:t>
        <a:bodyPr/>
        <a:lstStyle/>
        <a:p>
          <a:endParaRPr lang="es-ES" sz="1100"/>
        </a:p>
      </dgm:t>
    </dgm:pt>
    <dgm:pt modelId="{87457B0D-C762-4742-A79E-492804F700F5}" type="sibTrans" cxnId="{5B56009F-CA51-42D5-958C-E0AC278BB577}">
      <dgm:prSet/>
      <dgm:spPr/>
      <dgm:t>
        <a:bodyPr/>
        <a:lstStyle/>
        <a:p>
          <a:endParaRPr lang="es-ES" sz="1100"/>
        </a:p>
      </dgm:t>
    </dgm:pt>
    <dgm:pt modelId="{26CEE748-A523-4703-9DFF-DBFF0CD042B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Reglamento</a:t>
          </a:r>
        </a:p>
      </dgm:t>
    </dgm:pt>
    <dgm:pt modelId="{A42E9AE7-F608-4081-9DD3-74B32FC68949}" type="parTrans" cxnId="{9BE02E92-3235-4785-9BFF-C09551F68C71}">
      <dgm:prSet/>
      <dgm:spPr/>
      <dgm:t>
        <a:bodyPr/>
        <a:lstStyle/>
        <a:p>
          <a:endParaRPr lang="es-ES" sz="1100"/>
        </a:p>
      </dgm:t>
    </dgm:pt>
    <dgm:pt modelId="{612E6B84-9ADA-4D1A-A9B4-465D79974FAC}" type="sibTrans" cxnId="{9BE02E92-3235-4785-9BFF-C09551F68C71}">
      <dgm:prSet/>
      <dgm:spPr/>
      <dgm:t>
        <a:bodyPr/>
        <a:lstStyle/>
        <a:p>
          <a:endParaRPr lang="es-ES" sz="1100"/>
        </a:p>
      </dgm:t>
    </dgm:pt>
    <dgm:pt modelId="{B5542AE7-D9B4-45AD-B402-B9B388D1CD8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Convenio colectivo</a:t>
          </a:r>
        </a:p>
      </dgm:t>
    </dgm:pt>
    <dgm:pt modelId="{56DB58D9-B244-469C-8238-37D65AF573A8}" type="parTrans" cxnId="{F4F1BFE7-B8D5-48B2-B7BB-92F9CD31E921}">
      <dgm:prSet/>
      <dgm:spPr/>
      <dgm:t>
        <a:bodyPr/>
        <a:lstStyle/>
        <a:p>
          <a:endParaRPr lang="es-ES" sz="1100"/>
        </a:p>
      </dgm:t>
    </dgm:pt>
    <dgm:pt modelId="{73CB969B-6C16-446D-9E6A-A267D015F10E}" type="sibTrans" cxnId="{F4F1BFE7-B8D5-48B2-B7BB-92F9CD31E921}">
      <dgm:prSet/>
      <dgm:spPr/>
      <dgm:t>
        <a:bodyPr/>
        <a:lstStyle/>
        <a:p>
          <a:endParaRPr lang="es-ES" sz="1100"/>
        </a:p>
      </dgm:t>
    </dgm:pt>
    <dgm:pt modelId="{FFD9DC11-EF78-464C-8F69-686DA241218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Contrato de trabajo</a:t>
          </a:r>
        </a:p>
      </dgm:t>
    </dgm:pt>
    <dgm:pt modelId="{9ECDA638-969E-4035-B72D-3D5906A8877C}" type="parTrans" cxnId="{02AA91C6-9B2F-4A84-9B7C-1B8A8C70C248}">
      <dgm:prSet/>
      <dgm:spPr/>
      <dgm:t>
        <a:bodyPr/>
        <a:lstStyle/>
        <a:p>
          <a:endParaRPr lang="es-ES" sz="1100"/>
        </a:p>
      </dgm:t>
    </dgm:pt>
    <dgm:pt modelId="{055620CC-FFE4-4A49-9111-5ACF7331D6A4}" type="sibTrans" cxnId="{02AA91C6-9B2F-4A84-9B7C-1B8A8C70C248}">
      <dgm:prSet/>
      <dgm:spPr/>
      <dgm:t>
        <a:bodyPr/>
        <a:lstStyle/>
        <a:p>
          <a:endParaRPr lang="es-ES" sz="1100"/>
        </a:p>
      </dgm:t>
    </dgm:pt>
    <dgm:pt modelId="{5956A001-2171-485B-B1FD-437D3D8A75D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Costumbre laboral</a:t>
          </a:r>
        </a:p>
      </dgm:t>
    </dgm:pt>
    <dgm:pt modelId="{DAC52A7B-69B6-4337-A1F6-FECF327F3750}" type="parTrans" cxnId="{0A274904-C988-403D-AA6B-BFE3F312A908}">
      <dgm:prSet/>
      <dgm:spPr/>
      <dgm:t>
        <a:bodyPr/>
        <a:lstStyle/>
        <a:p>
          <a:endParaRPr lang="es-ES" sz="1100"/>
        </a:p>
      </dgm:t>
    </dgm:pt>
    <dgm:pt modelId="{B0B52E1B-411E-4925-9DC4-A66F5F445E82}" type="sibTrans" cxnId="{0A274904-C988-403D-AA6B-BFE3F312A908}">
      <dgm:prSet/>
      <dgm:spPr/>
      <dgm:t>
        <a:bodyPr/>
        <a:lstStyle/>
        <a:p>
          <a:endParaRPr lang="es-ES" sz="1100"/>
        </a:p>
      </dgm:t>
    </dgm:pt>
    <dgm:pt modelId="{2076D1CA-9AFE-495E-82DE-3E785BD66ED3}" type="pres">
      <dgm:prSet presAssocID="{A9F177D5-2DCD-4978-8090-0B7BEC2CDAE6}" presName="Name0" presStyleCnt="0">
        <dgm:presLayoutVars>
          <dgm:dir/>
          <dgm:animLvl val="lvl"/>
          <dgm:resizeHandles val="exact"/>
        </dgm:presLayoutVars>
      </dgm:prSet>
      <dgm:spPr/>
    </dgm:pt>
    <dgm:pt modelId="{9A5C7468-27C9-4D4D-83B9-BEC97B3C23F1}" type="pres">
      <dgm:prSet presAssocID="{B9C1CF92-3BDC-4859-9026-F8B2739045FE}" presName="Name8" presStyleCnt="0"/>
      <dgm:spPr/>
    </dgm:pt>
    <dgm:pt modelId="{D87B59A3-B5B4-41FA-AE36-47E29BF7D02D}" type="pres">
      <dgm:prSet presAssocID="{B9C1CF92-3BDC-4859-9026-F8B2739045FE}" presName="level" presStyleLbl="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3A534F-02B0-4761-9142-D98E23414A06}" type="pres">
      <dgm:prSet presAssocID="{B9C1CF92-3BDC-4859-9026-F8B2739045F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5C7E21-8239-40BD-A187-0445D09C45D8}" type="pres">
      <dgm:prSet presAssocID="{BDDF4981-AD3C-47BB-85A1-11C50400E58C}" presName="Name8" presStyleCnt="0"/>
      <dgm:spPr/>
    </dgm:pt>
    <dgm:pt modelId="{F7FA3134-1896-4AB6-BF3F-D6AD3530BD79}" type="pres">
      <dgm:prSet presAssocID="{BDDF4981-AD3C-47BB-85A1-11C50400E58C}" presName="level" presStyleLbl="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4924E6-CB4F-4999-A9D7-7980D324B1CE}" type="pres">
      <dgm:prSet presAssocID="{BDDF4981-AD3C-47BB-85A1-11C50400E58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8B328A-4EA5-4FA5-A32C-C7371B0A3490}" type="pres">
      <dgm:prSet presAssocID="{9812E1A9-C239-410D-A786-CAD179B1A57D}" presName="Name8" presStyleCnt="0"/>
      <dgm:spPr/>
    </dgm:pt>
    <dgm:pt modelId="{497A8984-D2D0-4D84-A7EA-A85EAAA01A4A}" type="pres">
      <dgm:prSet presAssocID="{9812E1A9-C239-410D-A786-CAD179B1A57D}" presName="level" presStyleLbl="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BC85DF-68BF-446E-AA85-A12545F567FF}" type="pres">
      <dgm:prSet presAssocID="{9812E1A9-C239-410D-A786-CAD179B1A57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4A430E-3008-4167-B3A6-57907E331C2C}" type="pres">
      <dgm:prSet presAssocID="{4777BE03-100B-40F9-8852-CA640FF22F45}" presName="Name8" presStyleCnt="0"/>
      <dgm:spPr/>
    </dgm:pt>
    <dgm:pt modelId="{0447E7B1-6BBA-48C7-B3A5-6D0FCEE09CCE}" type="pres">
      <dgm:prSet presAssocID="{4777BE03-100B-40F9-8852-CA640FF22F45}" presName="level" presStyleLbl="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588ACB-5EAA-4CBC-BD04-A1857494599E}" type="pres">
      <dgm:prSet presAssocID="{4777BE03-100B-40F9-8852-CA640FF22F4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CEE06F-C2D1-4586-8AE5-ED6B1C98169E}" type="pres">
      <dgm:prSet presAssocID="{B0A48B69-F902-4AE5-9928-85D2658A891F}" presName="Name8" presStyleCnt="0"/>
      <dgm:spPr/>
    </dgm:pt>
    <dgm:pt modelId="{FA12D578-1AAB-46F9-8884-5EB27F3299C8}" type="pres">
      <dgm:prSet presAssocID="{B0A48B69-F902-4AE5-9928-85D2658A891F}" presName="level" presStyleLbl="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68F442-65CA-483A-B20B-F14514EF281C}" type="pres">
      <dgm:prSet presAssocID="{B0A48B69-F902-4AE5-9928-85D2658A891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584777-2D5D-42E1-9C57-3F2E4693578C}" type="pres">
      <dgm:prSet presAssocID="{26CEE748-A523-4703-9DFF-DBFF0CD042BF}" presName="Name8" presStyleCnt="0"/>
      <dgm:spPr/>
    </dgm:pt>
    <dgm:pt modelId="{02806120-3C31-47F2-A9DC-CBB477E49554}" type="pres">
      <dgm:prSet presAssocID="{26CEE748-A523-4703-9DFF-DBFF0CD042BF}" presName="level" presStyleLbl="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F9DB46-AFE8-4DCA-9290-9C8354FCB042}" type="pres">
      <dgm:prSet presAssocID="{26CEE748-A523-4703-9DFF-DBFF0CD042B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20F44E-74F9-4290-BA4F-AB6A6C41AE69}" type="pres">
      <dgm:prSet presAssocID="{B5542AE7-D9B4-45AD-B402-B9B388D1CD80}" presName="Name8" presStyleCnt="0"/>
      <dgm:spPr/>
    </dgm:pt>
    <dgm:pt modelId="{BAD9AFD2-04DD-4A1E-B2E3-810898401EBE}" type="pres">
      <dgm:prSet presAssocID="{B5542AE7-D9B4-45AD-B402-B9B388D1CD80}" presName="level" presStyleLbl="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D64532-0238-4F2C-897B-8E4B9CB5B613}" type="pres">
      <dgm:prSet presAssocID="{B5542AE7-D9B4-45AD-B402-B9B388D1CD8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7916C7-1298-41C8-BCF8-6E233B99B512}" type="pres">
      <dgm:prSet presAssocID="{FFD9DC11-EF78-464C-8F69-686DA241218D}" presName="Name8" presStyleCnt="0"/>
      <dgm:spPr/>
    </dgm:pt>
    <dgm:pt modelId="{462A4188-CFE7-48BC-9DE1-2255C4718DC8}" type="pres">
      <dgm:prSet presAssocID="{FFD9DC11-EF78-464C-8F69-686DA241218D}" presName="level" presStyleLbl="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237199-4478-4934-A963-76197D358BD4}" type="pres">
      <dgm:prSet presAssocID="{FFD9DC11-EF78-464C-8F69-686DA241218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8F4F34-62E0-4612-BCE7-4900D8F7FDA2}" type="pres">
      <dgm:prSet presAssocID="{5956A001-2171-485B-B1FD-437D3D8A75DA}" presName="Name8" presStyleCnt="0"/>
      <dgm:spPr/>
    </dgm:pt>
    <dgm:pt modelId="{4D002235-A3BF-433E-8A4D-CEE8817266A9}" type="pres">
      <dgm:prSet presAssocID="{5956A001-2171-485B-B1FD-437D3D8A75DA}" presName="level" presStyleLbl="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A2B886-85DF-4A99-9792-52F854D98182}" type="pres">
      <dgm:prSet presAssocID="{5956A001-2171-485B-B1FD-437D3D8A75D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BE02E92-3235-4785-9BFF-C09551F68C71}" srcId="{A9F177D5-2DCD-4978-8090-0B7BEC2CDAE6}" destId="{26CEE748-A523-4703-9DFF-DBFF0CD042BF}" srcOrd="5" destOrd="0" parTransId="{A42E9AE7-F608-4081-9DD3-74B32FC68949}" sibTransId="{612E6B84-9ADA-4D1A-A9B4-465D79974FAC}"/>
    <dgm:cxn modelId="{370888A9-CA0F-438A-897F-8F64DD3B27D2}" srcId="{A9F177D5-2DCD-4978-8090-0B7BEC2CDAE6}" destId="{9812E1A9-C239-410D-A786-CAD179B1A57D}" srcOrd="2" destOrd="0" parTransId="{D846DB21-8C4E-4D92-AB95-A724F0CEE01D}" sibTransId="{39D253C4-B3BA-4A12-8F14-EF1123F8D700}"/>
    <dgm:cxn modelId="{0A274904-C988-403D-AA6B-BFE3F312A908}" srcId="{A9F177D5-2DCD-4978-8090-0B7BEC2CDAE6}" destId="{5956A001-2171-485B-B1FD-437D3D8A75DA}" srcOrd="8" destOrd="0" parTransId="{DAC52A7B-69B6-4337-A1F6-FECF327F3750}" sibTransId="{B0B52E1B-411E-4925-9DC4-A66F5F445E82}"/>
    <dgm:cxn modelId="{1712D90B-0DF9-414E-A7CD-A7706F44ED77}" type="presOf" srcId="{BDDF4981-AD3C-47BB-85A1-11C50400E58C}" destId="{F7FA3134-1896-4AB6-BF3F-D6AD3530BD79}" srcOrd="0" destOrd="0" presId="urn:microsoft.com/office/officeart/2005/8/layout/pyramid1"/>
    <dgm:cxn modelId="{194E33FB-9F5A-4394-9D64-CC9BA384F5D0}" srcId="{A9F177D5-2DCD-4978-8090-0B7BEC2CDAE6}" destId="{BDDF4981-AD3C-47BB-85A1-11C50400E58C}" srcOrd="1" destOrd="0" parTransId="{1340D992-A477-426A-B0E9-8343F222635A}" sibTransId="{A77DFC68-485D-49F4-840F-C76AA05914D2}"/>
    <dgm:cxn modelId="{2F3D373D-C76B-4012-832C-7F27AAF4363C}" type="presOf" srcId="{BDDF4981-AD3C-47BB-85A1-11C50400E58C}" destId="{924924E6-CB4F-4999-A9D7-7980D324B1CE}" srcOrd="1" destOrd="0" presId="urn:microsoft.com/office/officeart/2005/8/layout/pyramid1"/>
    <dgm:cxn modelId="{C2864C01-740E-4245-9A0C-5D2A4D736753}" type="presOf" srcId="{5956A001-2171-485B-B1FD-437D3D8A75DA}" destId="{4D002235-A3BF-433E-8A4D-CEE8817266A9}" srcOrd="0" destOrd="0" presId="urn:microsoft.com/office/officeart/2005/8/layout/pyramid1"/>
    <dgm:cxn modelId="{9BFE63CC-4D0C-46DB-A835-B10831791B95}" type="presOf" srcId="{B5542AE7-D9B4-45AD-B402-B9B388D1CD80}" destId="{A4D64532-0238-4F2C-897B-8E4B9CB5B613}" srcOrd="1" destOrd="0" presId="urn:microsoft.com/office/officeart/2005/8/layout/pyramid1"/>
    <dgm:cxn modelId="{5B56009F-CA51-42D5-958C-E0AC278BB577}" srcId="{A9F177D5-2DCD-4978-8090-0B7BEC2CDAE6}" destId="{B0A48B69-F902-4AE5-9928-85D2658A891F}" srcOrd="4" destOrd="0" parTransId="{B91F2BC4-4EF2-4088-BCEC-0259EA37A9FE}" sibTransId="{87457B0D-C762-4742-A79E-492804F700F5}"/>
    <dgm:cxn modelId="{364F5B78-B99B-477B-8828-A878F01449DF}" type="presOf" srcId="{26CEE748-A523-4703-9DFF-DBFF0CD042BF}" destId="{02806120-3C31-47F2-A9DC-CBB477E49554}" srcOrd="0" destOrd="0" presId="urn:microsoft.com/office/officeart/2005/8/layout/pyramid1"/>
    <dgm:cxn modelId="{B4DA7F96-FD25-4060-8671-134C5AC9CF28}" type="presOf" srcId="{FFD9DC11-EF78-464C-8F69-686DA241218D}" destId="{462A4188-CFE7-48BC-9DE1-2255C4718DC8}" srcOrd="0" destOrd="0" presId="urn:microsoft.com/office/officeart/2005/8/layout/pyramid1"/>
    <dgm:cxn modelId="{2DFD003C-9898-414D-A15A-1E90BE86FD0D}" srcId="{A9F177D5-2DCD-4978-8090-0B7BEC2CDAE6}" destId="{B9C1CF92-3BDC-4859-9026-F8B2739045FE}" srcOrd="0" destOrd="0" parTransId="{4D9E9DC2-921B-4431-A635-2CB9CC263F05}" sibTransId="{CF9499ED-2C31-4120-A610-58E30B78E6FF}"/>
    <dgm:cxn modelId="{8C869594-CBD4-4181-9AD8-CB2EE7067FD2}" type="presOf" srcId="{B5542AE7-D9B4-45AD-B402-B9B388D1CD80}" destId="{BAD9AFD2-04DD-4A1E-B2E3-810898401EBE}" srcOrd="0" destOrd="0" presId="urn:microsoft.com/office/officeart/2005/8/layout/pyramid1"/>
    <dgm:cxn modelId="{D27F733C-FF04-4DBB-896D-53E8CDE8BA0B}" type="presOf" srcId="{A9F177D5-2DCD-4978-8090-0B7BEC2CDAE6}" destId="{2076D1CA-9AFE-495E-82DE-3E785BD66ED3}" srcOrd="0" destOrd="0" presId="urn:microsoft.com/office/officeart/2005/8/layout/pyramid1"/>
    <dgm:cxn modelId="{5C47B956-6C8D-403B-8B0D-8875149E49BA}" type="presOf" srcId="{B0A48B69-F902-4AE5-9928-85D2658A891F}" destId="{0F68F442-65CA-483A-B20B-F14514EF281C}" srcOrd="1" destOrd="0" presId="urn:microsoft.com/office/officeart/2005/8/layout/pyramid1"/>
    <dgm:cxn modelId="{02AA91C6-9B2F-4A84-9B7C-1B8A8C70C248}" srcId="{A9F177D5-2DCD-4978-8090-0B7BEC2CDAE6}" destId="{FFD9DC11-EF78-464C-8F69-686DA241218D}" srcOrd="7" destOrd="0" parTransId="{9ECDA638-969E-4035-B72D-3D5906A8877C}" sibTransId="{055620CC-FFE4-4A49-9111-5ACF7331D6A4}"/>
    <dgm:cxn modelId="{6C93CC1F-DA25-4E87-9F7C-6B9F93E4BE0C}" type="presOf" srcId="{4777BE03-100B-40F9-8852-CA640FF22F45}" destId="{B5588ACB-5EAA-4CBC-BD04-A1857494599E}" srcOrd="1" destOrd="0" presId="urn:microsoft.com/office/officeart/2005/8/layout/pyramid1"/>
    <dgm:cxn modelId="{F4F1BFE7-B8D5-48B2-B7BB-92F9CD31E921}" srcId="{A9F177D5-2DCD-4978-8090-0B7BEC2CDAE6}" destId="{B5542AE7-D9B4-45AD-B402-B9B388D1CD80}" srcOrd="6" destOrd="0" parTransId="{56DB58D9-B244-469C-8238-37D65AF573A8}" sibTransId="{73CB969B-6C16-446D-9E6A-A267D015F10E}"/>
    <dgm:cxn modelId="{6B8DD978-02FF-45D0-A69C-080B97745F06}" type="presOf" srcId="{5956A001-2171-485B-B1FD-437D3D8A75DA}" destId="{8FA2B886-85DF-4A99-9792-52F854D98182}" srcOrd="1" destOrd="0" presId="urn:microsoft.com/office/officeart/2005/8/layout/pyramid1"/>
    <dgm:cxn modelId="{C56F64EE-6AF5-45CB-8D8B-8524460EE2AE}" type="presOf" srcId="{9812E1A9-C239-410D-A786-CAD179B1A57D}" destId="{497A8984-D2D0-4D84-A7EA-A85EAAA01A4A}" srcOrd="0" destOrd="0" presId="urn:microsoft.com/office/officeart/2005/8/layout/pyramid1"/>
    <dgm:cxn modelId="{7079820F-C2C4-4F9A-80E1-31F65AAF6FC5}" type="presOf" srcId="{B9C1CF92-3BDC-4859-9026-F8B2739045FE}" destId="{CE3A534F-02B0-4761-9142-D98E23414A06}" srcOrd="1" destOrd="0" presId="urn:microsoft.com/office/officeart/2005/8/layout/pyramid1"/>
    <dgm:cxn modelId="{E8D6AB22-7A81-4A7D-ABF6-60EE8A689F66}" srcId="{A9F177D5-2DCD-4978-8090-0B7BEC2CDAE6}" destId="{4777BE03-100B-40F9-8852-CA640FF22F45}" srcOrd="3" destOrd="0" parTransId="{F1BB531A-8003-46FB-AFF5-6199CC727EB3}" sibTransId="{4AAFF164-7359-42DB-8644-505618D9918C}"/>
    <dgm:cxn modelId="{2DD93764-BE4F-4C59-9E96-E9B918891CB1}" type="presOf" srcId="{FFD9DC11-EF78-464C-8F69-686DA241218D}" destId="{36237199-4478-4934-A963-76197D358BD4}" srcOrd="1" destOrd="0" presId="urn:microsoft.com/office/officeart/2005/8/layout/pyramid1"/>
    <dgm:cxn modelId="{59303B0D-0612-437A-8D46-C36E7B012B33}" type="presOf" srcId="{9812E1A9-C239-410D-A786-CAD179B1A57D}" destId="{91BC85DF-68BF-446E-AA85-A12545F567FF}" srcOrd="1" destOrd="0" presId="urn:microsoft.com/office/officeart/2005/8/layout/pyramid1"/>
    <dgm:cxn modelId="{E7CC2092-778A-48A8-8416-A71C807EC7E6}" type="presOf" srcId="{26CEE748-A523-4703-9DFF-DBFF0CD042BF}" destId="{8AF9DB46-AFE8-4DCA-9290-9C8354FCB042}" srcOrd="1" destOrd="0" presId="urn:microsoft.com/office/officeart/2005/8/layout/pyramid1"/>
    <dgm:cxn modelId="{E60E5967-1A36-40F0-9932-BE65DBD50212}" type="presOf" srcId="{B9C1CF92-3BDC-4859-9026-F8B2739045FE}" destId="{D87B59A3-B5B4-41FA-AE36-47E29BF7D02D}" srcOrd="0" destOrd="0" presId="urn:microsoft.com/office/officeart/2005/8/layout/pyramid1"/>
    <dgm:cxn modelId="{DA7EA0B9-CC99-4D3E-8ADC-2D4A3ABAEE69}" type="presOf" srcId="{4777BE03-100B-40F9-8852-CA640FF22F45}" destId="{0447E7B1-6BBA-48C7-B3A5-6D0FCEE09CCE}" srcOrd="0" destOrd="0" presId="urn:microsoft.com/office/officeart/2005/8/layout/pyramid1"/>
    <dgm:cxn modelId="{961EE70F-552F-4C59-9488-B46DE2EE2717}" type="presOf" srcId="{B0A48B69-F902-4AE5-9928-85D2658A891F}" destId="{FA12D578-1AAB-46F9-8884-5EB27F3299C8}" srcOrd="0" destOrd="0" presId="urn:microsoft.com/office/officeart/2005/8/layout/pyramid1"/>
    <dgm:cxn modelId="{FD9734D1-9062-408F-8724-43FDE2018C1F}" type="presParOf" srcId="{2076D1CA-9AFE-495E-82DE-3E785BD66ED3}" destId="{9A5C7468-27C9-4D4D-83B9-BEC97B3C23F1}" srcOrd="0" destOrd="0" presId="urn:microsoft.com/office/officeart/2005/8/layout/pyramid1"/>
    <dgm:cxn modelId="{4F3B2767-C3B6-41F0-A530-A170921C349C}" type="presParOf" srcId="{9A5C7468-27C9-4D4D-83B9-BEC97B3C23F1}" destId="{D87B59A3-B5B4-41FA-AE36-47E29BF7D02D}" srcOrd="0" destOrd="0" presId="urn:microsoft.com/office/officeart/2005/8/layout/pyramid1"/>
    <dgm:cxn modelId="{B692C141-2F44-41AC-90C6-F619E697C86F}" type="presParOf" srcId="{9A5C7468-27C9-4D4D-83B9-BEC97B3C23F1}" destId="{CE3A534F-02B0-4761-9142-D98E23414A06}" srcOrd="1" destOrd="0" presId="urn:microsoft.com/office/officeart/2005/8/layout/pyramid1"/>
    <dgm:cxn modelId="{F8195DCB-7697-4AEF-8A58-4034C32D99F0}" type="presParOf" srcId="{2076D1CA-9AFE-495E-82DE-3E785BD66ED3}" destId="{CE5C7E21-8239-40BD-A187-0445D09C45D8}" srcOrd="1" destOrd="0" presId="urn:microsoft.com/office/officeart/2005/8/layout/pyramid1"/>
    <dgm:cxn modelId="{69C32C1A-227D-4BD1-935D-418E37B54A28}" type="presParOf" srcId="{CE5C7E21-8239-40BD-A187-0445D09C45D8}" destId="{F7FA3134-1896-4AB6-BF3F-D6AD3530BD79}" srcOrd="0" destOrd="0" presId="urn:microsoft.com/office/officeart/2005/8/layout/pyramid1"/>
    <dgm:cxn modelId="{688A32C4-C70A-4C67-92E1-5C18FF8D0930}" type="presParOf" srcId="{CE5C7E21-8239-40BD-A187-0445D09C45D8}" destId="{924924E6-CB4F-4999-A9D7-7980D324B1CE}" srcOrd="1" destOrd="0" presId="urn:microsoft.com/office/officeart/2005/8/layout/pyramid1"/>
    <dgm:cxn modelId="{9A29CA78-41DB-48AD-94D0-1779CE333ADB}" type="presParOf" srcId="{2076D1CA-9AFE-495E-82DE-3E785BD66ED3}" destId="{938B328A-4EA5-4FA5-A32C-C7371B0A3490}" srcOrd="2" destOrd="0" presId="urn:microsoft.com/office/officeart/2005/8/layout/pyramid1"/>
    <dgm:cxn modelId="{E868EA3B-AE23-4AF7-BAE2-32E8FEBEBA7E}" type="presParOf" srcId="{938B328A-4EA5-4FA5-A32C-C7371B0A3490}" destId="{497A8984-D2D0-4D84-A7EA-A85EAAA01A4A}" srcOrd="0" destOrd="0" presId="urn:microsoft.com/office/officeart/2005/8/layout/pyramid1"/>
    <dgm:cxn modelId="{AF527D9D-F055-4091-A92E-B6A49647B92E}" type="presParOf" srcId="{938B328A-4EA5-4FA5-A32C-C7371B0A3490}" destId="{91BC85DF-68BF-446E-AA85-A12545F567FF}" srcOrd="1" destOrd="0" presId="urn:microsoft.com/office/officeart/2005/8/layout/pyramid1"/>
    <dgm:cxn modelId="{9E504C5B-8576-41C7-841B-384556FDC14B}" type="presParOf" srcId="{2076D1CA-9AFE-495E-82DE-3E785BD66ED3}" destId="{EB4A430E-3008-4167-B3A6-57907E331C2C}" srcOrd="3" destOrd="0" presId="urn:microsoft.com/office/officeart/2005/8/layout/pyramid1"/>
    <dgm:cxn modelId="{5E3DBF5F-5990-42DE-8516-021685DA8972}" type="presParOf" srcId="{EB4A430E-3008-4167-B3A6-57907E331C2C}" destId="{0447E7B1-6BBA-48C7-B3A5-6D0FCEE09CCE}" srcOrd="0" destOrd="0" presId="urn:microsoft.com/office/officeart/2005/8/layout/pyramid1"/>
    <dgm:cxn modelId="{7A81B4C3-A504-4D89-BC72-AE50897518D4}" type="presParOf" srcId="{EB4A430E-3008-4167-B3A6-57907E331C2C}" destId="{B5588ACB-5EAA-4CBC-BD04-A1857494599E}" srcOrd="1" destOrd="0" presId="urn:microsoft.com/office/officeart/2005/8/layout/pyramid1"/>
    <dgm:cxn modelId="{ABC27301-D412-4B6D-B226-C9988241D228}" type="presParOf" srcId="{2076D1CA-9AFE-495E-82DE-3E785BD66ED3}" destId="{9BCEE06F-C2D1-4586-8AE5-ED6B1C98169E}" srcOrd="4" destOrd="0" presId="urn:microsoft.com/office/officeart/2005/8/layout/pyramid1"/>
    <dgm:cxn modelId="{CD8F3DD7-470A-4D0B-9B01-8D68EAC736C8}" type="presParOf" srcId="{9BCEE06F-C2D1-4586-8AE5-ED6B1C98169E}" destId="{FA12D578-1AAB-46F9-8884-5EB27F3299C8}" srcOrd="0" destOrd="0" presId="urn:microsoft.com/office/officeart/2005/8/layout/pyramid1"/>
    <dgm:cxn modelId="{84B0E1D2-2845-4986-8D7A-D0CE1FF1950B}" type="presParOf" srcId="{9BCEE06F-C2D1-4586-8AE5-ED6B1C98169E}" destId="{0F68F442-65CA-483A-B20B-F14514EF281C}" srcOrd="1" destOrd="0" presId="urn:microsoft.com/office/officeart/2005/8/layout/pyramid1"/>
    <dgm:cxn modelId="{BAD64B4B-C8F1-4ECA-A8D7-194D828BFEFE}" type="presParOf" srcId="{2076D1CA-9AFE-495E-82DE-3E785BD66ED3}" destId="{A6584777-2D5D-42E1-9C57-3F2E4693578C}" srcOrd="5" destOrd="0" presId="urn:microsoft.com/office/officeart/2005/8/layout/pyramid1"/>
    <dgm:cxn modelId="{0876BC6F-A27E-4020-982C-7B2D0A7CB439}" type="presParOf" srcId="{A6584777-2D5D-42E1-9C57-3F2E4693578C}" destId="{02806120-3C31-47F2-A9DC-CBB477E49554}" srcOrd="0" destOrd="0" presId="urn:microsoft.com/office/officeart/2005/8/layout/pyramid1"/>
    <dgm:cxn modelId="{2D6FFF35-8828-4667-8D36-979718FA654E}" type="presParOf" srcId="{A6584777-2D5D-42E1-9C57-3F2E4693578C}" destId="{8AF9DB46-AFE8-4DCA-9290-9C8354FCB042}" srcOrd="1" destOrd="0" presId="urn:microsoft.com/office/officeart/2005/8/layout/pyramid1"/>
    <dgm:cxn modelId="{170ECC60-29CF-4D91-BCCE-1281C73D3D6C}" type="presParOf" srcId="{2076D1CA-9AFE-495E-82DE-3E785BD66ED3}" destId="{8A20F44E-74F9-4290-BA4F-AB6A6C41AE69}" srcOrd="6" destOrd="0" presId="urn:microsoft.com/office/officeart/2005/8/layout/pyramid1"/>
    <dgm:cxn modelId="{F67C58A7-E04B-459C-B8EE-69B3F1933A6C}" type="presParOf" srcId="{8A20F44E-74F9-4290-BA4F-AB6A6C41AE69}" destId="{BAD9AFD2-04DD-4A1E-B2E3-810898401EBE}" srcOrd="0" destOrd="0" presId="urn:microsoft.com/office/officeart/2005/8/layout/pyramid1"/>
    <dgm:cxn modelId="{579D86C2-1FF8-4668-8812-35E34771DFA6}" type="presParOf" srcId="{8A20F44E-74F9-4290-BA4F-AB6A6C41AE69}" destId="{A4D64532-0238-4F2C-897B-8E4B9CB5B613}" srcOrd="1" destOrd="0" presId="urn:microsoft.com/office/officeart/2005/8/layout/pyramid1"/>
    <dgm:cxn modelId="{F0697B03-AA2A-4B40-AAA9-63ECAD674A0C}" type="presParOf" srcId="{2076D1CA-9AFE-495E-82DE-3E785BD66ED3}" destId="{CC7916C7-1298-41C8-BCF8-6E233B99B512}" srcOrd="7" destOrd="0" presId="urn:microsoft.com/office/officeart/2005/8/layout/pyramid1"/>
    <dgm:cxn modelId="{697B7C67-4F6C-48B9-BEA0-F6615A107A3A}" type="presParOf" srcId="{CC7916C7-1298-41C8-BCF8-6E233B99B512}" destId="{462A4188-CFE7-48BC-9DE1-2255C4718DC8}" srcOrd="0" destOrd="0" presId="urn:microsoft.com/office/officeart/2005/8/layout/pyramid1"/>
    <dgm:cxn modelId="{D25F42F6-223B-4BF6-8EFD-146FE6AA4685}" type="presParOf" srcId="{CC7916C7-1298-41C8-BCF8-6E233B99B512}" destId="{36237199-4478-4934-A963-76197D358BD4}" srcOrd="1" destOrd="0" presId="urn:microsoft.com/office/officeart/2005/8/layout/pyramid1"/>
    <dgm:cxn modelId="{79D28EA7-E9F6-4321-B74B-30E9C5130BB9}" type="presParOf" srcId="{2076D1CA-9AFE-495E-82DE-3E785BD66ED3}" destId="{FF8F4F34-62E0-4612-BCE7-4900D8F7FDA2}" srcOrd="8" destOrd="0" presId="urn:microsoft.com/office/officeart/2005/8/layout/pyramid1"/>
    <dgm:cxn modelId="{3D4AB948-3C22-4D29-93AE-D8F0372DC3A9}" type="presParOf" srcId="{FF8F4F34-62E0-4612-BCE7-4900D8F7FDA2}" destId="{4D002235-A3BF-433E-8A4D-CEE8817266A9}" srcOrd="0" destOrd="0" presId="urn:microsoft.com/office/officeart/2005/8/layout/pyramid1"/>
    <dgm:cxn modelId="{1D81E1F6-013F-40EC-8411-B03000E7E72A}" type="presParOf" srcId="{FF8F4F34-62E0-4612-BCE7-4900D8F7FDA2}" destId="{8FA2B886-85DF-4A99-9792-52F854D9818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3CC84C-6F28-466E-893B-14099B81393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683CB1B-9393-447E-B934-E1A8A0A91489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S" sz="1400" b="1" dirty="0">
              <a:solidFill>
                <a:schemeClr val="tx1"/>
              </a:solidFill>
            </a:rPr>
            <a:t>Principio de norma mínima</a:t>
          </a:r>
        </a:p>
      </dgm:t>
    </dgm:pt>
    <dgm:pt modelId="{7327E2A8-31C6-4A21-87EC-F91C72BB2DD1}" type="parTrans" cxnId="{86C7299B-7F36-44B0-8181-201FFF547955}">
      <dgm:prSet/>
      <dgm:spPr/>
      <dgm:t>
        <a:bodyPr/>
        <a:lstStyle/>
        <a:p>
          <a:endParaRPr lang="es-ES"/>
        </a:p>
      </dgm:t>
    </dgm:pt>
    <dgm:pt modelId="{8DE51E33-64EA-41D3-9A77-C18E9C0283A9}" type="sibTrans" cxnId="{86C7299B-7F36-44B0-8181-201FFF547955}">
      <dgm:prSet/>
      <dgm:spPr/>
      <dgm:t>
        <a:bodyPr/>
        <a:lstStyle/>
        <a:p>
          <a:endParaRPr lang="es-ES"/>
        </a:p>
      </dgm:t>
    </dgm:pt>
    <dgm:pt modelId="{C916362F-B698-4776-839B-ACF4112A9039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S" sz="1400" b="1" dirty="0">
              <a:solidFill>
                <a:schemeClr val="tx1"/>
              </a:solidFill>
            </a:rPr>
            <a:t>Principio de la norma más favorable</a:t>
          </a:r>
        </a:p>
      </dgm:t>
    </dgm:pt>
    <dgm:pt modelId="{6D1D4C5F-751E-41FE-B7FB-58C94E2179BB}" type="parTrans" cxnId="{5609F43E-59CF-4EEB-8DCF-873DFFF3CF8A}">
      <dgm:prSet/>
      <dgm:spPr/>
      <dgm:t>
        <a:bodyPr/>
        <a:lstStyle/>
        <a:p>
          <a:endParaRPr lang="es-ES"/>
        </a:p>
      </dgm:t>
    </dgm:pt>
    <dgm:pt modelId="{57DC9829-D740-487A-9730-A81E3381D7D5}" type="sibTrans" cxnId="{5609F43E-59CF-4EEB-8DCF-873DFFF3CF8A}">
      <dgm:prSet/>
      <dgm:spPr/>
      <dgm:t>
        <a:bodyPr/>
        <a:lstStyle/>
        <a:p>
          <a:endParaRPr lang="es-ES"/>
        </a:p>
      </dgm:t>
    </dgm:pt>
    <dgm:pt modelId="{1FE16C20-1AB6-4BF1-9FF8-3376A1DDAEB6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S" sz="1400" b="1" dirty="0">
              <a:solidFill>
                <a:schemeClr val="tx1"/>
              </a:solidFill>
            </a:rPr>
            <a:t>Principio de </a:t>
          </a:r>
          <a:r>
            <a:rPr lang="es-ES" sz="1400" b="1" i="1" dirty="0">
              <a:solidFill>
                <a:schemeClr val="tx1"/>
              </a:solidFill>
            </a:rPr>
            <a:t>in dubio pro operario</a:t>
          </a:r>
        </a:p>
      </dgm:t>
    </dgm:pt>
    <dgm:pt modelId="{DBC0F836-5A0D-4AC5-9741-14EBBA44AA8A}" type="parTrans" cxnId="{CCAF61BD-A481-447A-9985-74631B82CB89}">
      <dgm:prSet/>
      <dgm:spPr/>
      <dgm:t>
        <a:bodyPr/>
        <a:lstStyle/>
        <a:p>
          <a:endParaRPr lang="es-ES"/>
        </a:p>
      </dgm:t>
    </dgm:pt>
    <dgm:pt modelId="{B671A39F-C110-436F-8FC2-E2F5C22AA292}" type="sibTrans" cxnId="{CCAF61BD-A481-447A-9985-74631B82CB89}">
      <dgm:prSet/>
      <dgm:spPr/>
      <dgm:t>
        <a:bodyPr/>
        <a:lstStyle/>
        <a:p>
          <a:endParaRPr lang="es-ES"/>
        </a:p>
      </dgm:t>
    </dgm:pt>
    <dgm:pt modelId="{98C4B579-8F5A-458D-95B7-BCFCCF4A5611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S" sz="1400" b="1" dirty="0">
              <a:solidFill>
                <a:schemeClr val="tx1"/>
              </a:solidFill>
            </a:rPr>
            <a:t>Principio de la condición más beneficiosa</a:t>
          </a:r>
        </a:p>
      </dgm:t>
    </dgm:pt>
    <dgm:pt modelId="{53948236-54EE-4B56-B0F1-A1A7898FBBE7}" type="parTrans" cxnId="{1FFA4D31-90DA-44BB-816F-47BE237D8834}">
      <dgm:prSet/>
      <dgm:spPr/>
      <dgm:t>
        <a:bodyPr/>
        <a:lstStyle/>
        <a:p>
          <a:endParaRPr lang="es-ES"/>
        </a:p>
      </dgm:t>
    </dgm:pt>
    <dgm:pt modelId="{6CEC3D04-F024-456B-92DE-3B2EC0BA04BA}" type="sibTrans" cxnId="{1FFA4D31-90DA-44BB-816F-47BE237D8834}">
      <dgm:prSet/>
      <dgm:spPr/>
      <dgm:t>
        <a:bodyPr/>
        <a:lstStyle/>
        <a:p>
          <a:endParaRPr lang="es-ES"/>
        </a:p>
      </dgm:t>
    </dgm:pt>
    <dgm:pt modelId="{5E5E2D1F-0BB4-4BA4-A92F-D6A9D53846AD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S" sz="1400" b="1" dirty="0">
              <a:solidFill>
                <a:schemeClr val="tx1"/>
              </a:solidFill>
            </a:rPr>
            <a:t>Principio de </a:t>
          </a:r>
          <a:r>
            <a:rPr lang="es-ES" sz="1400" b="1" dirty="0" err="1">
              <a:solidFill>
                <a:schemeClr val="tx1"/>
              </a:solidFill>
            </a:rPr>
            <a:t>irrenunciabilidad</a:t>
          </a:r>
          <a:r>
            <a:rPr lang="es-ES" sz="1400" b="1" dirty="0">
              <a:solidFill>
                <a:schemeClr val="tx1"/>
              </a:solidFill>
            </a:rPr>
            <a:t> de derechos</a:t>
          </a:r>
        </a:p>
      </dgm:t>
    </dgm:pt>
    <dgm:pt modelId="{F4C62976-51A2-444E-9CEF-6AAF8253985D}" type="parTrans" cxnId="{17A34031-8C87-4F43-AA5E-38FDC17097D4}">
      <dgm:prSet/>
      <dgm:spPr/>
      <dgm:t>
        <a:bodyPr/>
        <a:lstStyle/>
        <a:p>
          <a:endParaRPr lang="es-ES"/>
        </a:p>
      </dgm:t>
    </dgm:pt>
    <dgm:pt modelId="{C7D8F551-8DBD-4EB8-80D5-D0AE49AE0872}" type="sibTrans" cxnId="{17A34031-8C87-4F43-AA5E-38FDC17097D4}">
      <dgm:prSet/>
      <dgm:spPr/>
      <dgm:t>
        <a:bodyPr/>
        <a:lstStyle/>
        <a:p>
          <a:endParaRPr lang="es-ES"/>
        </a:p>
      </dgm:t>
    </dgm:pt>
    <dgm:pt modelId="{FADFE462-A194-436D-B70B-9F4C03D6C139}" type="pres">
      <dgm:prSet presAssocID="{ED3CC84C-6F28-466E-893B-14099B81393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3575E87-20DC-418D-B30A-B7C1F30AF68B}" type="pres">
      <dgm:prSet presAssocID="{7683CB1B-9393-447E-B934-E1A8A0A91489}" presName="parentLin" presStyleCnt="0"/>
      <dgm:spPr/>
    </dgm:pt>
    <dgm:pt modelId="{6B8139BD-B3E6-4101-8766-B2BED660D750}" type="pres">
      <dgm:prSet presAssocID="{7683CB1B-9393-447E-B934-E1A8A0A91489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F18A7F07-8478-4152-8F1F-6C1BF64BCC46}" type="pres">
      <dgm:prSet presAssocID="{7683CB1B-9393-447E-B934-E1A8A0A9148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B80757-5354-4115-BCC6-D402C8656CA3}" type="pres">
      <dgm:prSet presAssocID="{7683CB1B-9393-447E-B934-E1A8A0A91489}" presName="negativeSpace" presStyleCnt="0"/>
      <dgm:spPr/>
    </dgm:pt>
    <dgm:pt modelId="{E8049B1D-2B17-4D06-9692-CE9703F2038C}" type="pres">
      <dgm:prSet presAssocID="{7683CB1B-9393-447E-B934-E1A8A0A91489}" presName="childText" presStyleLbl="conFgAcc1" presStyleIdx="0" presStyleCnt="5" custLinFactY="-21008" custLinFactNeighborY="-100000">
        <dgm:presLayoutVars>
          <dgm:bulletEnabled val="1"/>
        </dgm:presLayoutVars>
      </dgm:prSet>
      <dgm:spPr>
        <a:noFill/>
      </dgm:spPr>
    </dgm:pt>
    <dgm:pt modelId="{1CFFA861-E3D9-43E1-814B-64C36AE876A2}" type="pres">
      <dgm:prSet presAssocID="{8DE51E33-64EA-41D3-9A77-C18E9C0283A9}" presName="spaceBetweenRectangles" presStyleCnt="0"/>
      <dgm:spPr/>
    </dgm:pt>
    <dgm:pt modelId="{8608F9EA-4C45-431E-9843-461589832434}" type="pres">
      <dgm:prSet presAssocID="{C916362F-B698-4776-839B-ACF4112A9039}" presName="parentLin" presStyleCnt="0"/>
      <dgm:spPr/>
    </dgm:pt>
    <dgm:pt modelId="{8CD40BD9-F2A5-45F7-9F4C-C41AAB5248D4}" type="pres">
      <dgm:prSet presAssocID="{C916362F-B698-4776-839B-ACF4112A9039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BEBF154E-A664-4D7A-B050-071CBC7B01A1}" type="pres">
      <dgm:prSet presAssocID="{C916362F-B698-4776-839B-ACF4112A903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0A4D39-D2B2-4C7B-BF62-4E234C5A8B26}" type="pres">
      <dgm:prSet presAssocID="{C916362F-B698-4776-839B-ACF4112A9039}" presName="negativeSpace" presStyleCnt="0"/>
      <dgm:spPr/>
    </dgm:pt>
    <dgm:pt modelId="{97A7980A-C5F1-44A5-974B-ED418848E331}" type="pres">
      <dgm:prSet presAssocID="{C916362F-B698-4776-839B-ACF4112A9039}" presName="childText" presStyleLbl="conFgAcc1" presStyleIdx="1" presStyleCnt="5">
        <dgm:presLayoutVars>
          <dgm:bulletEnabled val="1"/>
        </dgm:presLayoutVars>
      </dgm:prSet>
      <dgm:spPr>
        <a:noFill/>
      </dgm:spPr>
    </dgm:pt>
    <dgm:pt modelId="{F8D6C538-B86A-427E-8FFF-C19CF9A22F0C}" type="pres">
      <dgm:prSet presAssocID="{57DC9829-D740-487A-9730-A81E3381D7D5}" presName="spaceBetweenRectangles" presStyleCnt="0"/>
      <dgm:spPr/>
    </dgm:pt>
    <dgm:pt modelId="{142BBB65-89BA-47C0-A3B4-BB1F5338D1CC}" type="pres">
      <dgm:prSet presAssocID="{1FE16C20-1AB6-4BF1-9FF8-3376A1DDAEB6}" presName="parentLin" presStyleCnt="0"/>
      <dgm:spPr/>
    </dgm:pt>
    <dgm:pt modelId="{FE61118D-D8B2-4BE4-8F6C-28DF67E145D8}" type="pres">
      <dgm:prSet presAssocID="{1FE16C20-1AB6-4BF1-9FF8-3376A1DDAEB6}" presName="parentLeftMargin" presStyleLbl="node1" presStyleIdx="1" presStyleCnt="5"/>
      <dgm:spPr/>
      <dgm:t>
        <a:bodyPr/>
        <a:lstStyle/>
        <a:p>
          <a:endParaRPr lang="es-ES"/>
        </a:p>
      </dgm:t>
    </dgm:pt>
    <dgm:pt modelId="{3CDDC16D-2A2B-40FB-9860-1CBC571BFC1E}" type="pres">
      <dgm:prSet presAssocID="{1FE16C20-1AB6-4BF1-9FF8-3376A1DDAEB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880FC1-B04D-4D36-BD62-F9697F355EA6}" type="pres">
      <dgm:prSet presAssocID="{1FE16C20-1AB6-4BF1-9FF8-3376A1DDAEB6}" presName="negativeSpace" presStyleCnt="0"/>
      <dgm:spPr/>
    </dgm:pt>
    <dgm:pt modelId="{7766072C-FDF0-4104-8DAB-0A10AE39D905}" type="pres">
      <dgm:prSet presAssocID="{1FE16C20-1AB6-4BF1-9FF8-3376A1DDAEB6}" presName="childText" presStyleLbl="conFgAcc1" presStyleIdx="2" presStyleCnt="5" custLinFactNeighborY="32782">
        <dgm:presLayoutVars>
          <dgm:bulletEnabled val="1"/>
        </dgm:presLayoutVars>
      </dgm:prSet>
      <dgm:spPr>
        <a:noFill/>
      </dgm:spPr>
    </dgm:pt>
    <dgm:pt modelId="{C53CBC9A-19B3-4F91-B624-5136F2D20E08}" type="pres">
      <dgm:prSet presAssocID="{B671A39F-C110-436F-8FC2-E2F5C22AA292}" presName="spaceBetweenRectangles" presStyleCnt="0"/>
      <dgm:spPr/>
    </dgm:pt>
    <dgm:pt modelId="{E1ECC409-AA5E-4A5B-B875-84B5E07A57F3}" type="pres">
      <dgm:prSet presAssocID="{98C4B579-8F5A-458D-95B7-BCFCCF4A5611}" presName="parentLin" presStyleCnt="0"/>
      <dgm:spPr/>
    </dgm:pt>
    <dgm:pt modelId="{BCC64223-62CF-48BA-9C07-03309C4A3F10}" type="pres">
      <dgm:prSet presAssocID="{98C4B579-8F5A-458D-95B7-BCFCCF4A5611}" presName="parentLeftMargin" presStyleLbl="node1" presStyleIdx="2" presStyleCnt="5"/>
      <dgm:spPr/>
      <dgm:t>
        <a:bodyPr/>
        <a:lstStyle/>
        <a:p>
          <a:endParaRPr lang="es-ES"/>
        </a:p>
      </dgm:t>
    </dgm:pt>
    <dgm:pt modelId="{98FD2D68-D055-428B-B948-29F7FB4BAD7A}" type="pres">
      <dgm:prSet presAssocID="{98C4B579-8F5A-458D-95B7-BCFCCF4A561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A317D8-9A5B-46C1-A2FE-B4A8AD0DCD4F}" type="pres">
      <dgm:prSet presAssocID="{98C4B579-8F5A-458D-95B7-BCFCCF4A5611}" presName="negativeSpace" presStyleCnt="0"/>
      <dgm:spPr/>
    </dgm:pt>
    <dgm:pt modelId="{F05C13FE-AA3F-410E-9799-705AF5E20D00}" type="pres">
      <dgm:prSet presAssocID="{98C4B579-8F5A-458D-95B7-BCFCCF4A5611}" presName="childText" presStyleLbl="conFgAcc1" presStyleIdx="3" presStyleCnt="5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</dgm:spPr>
      <dgm:t>
        <a:bodyPr/>
        <a:lstStyle/>
        <a:p>
          <a:endParaRPr lang="es-ES"/>
        </a:p>
      </dgm:t>
    </dgm:pt>
    <dgm:pt modelId="{64E586D8-03E7-42BA-B675-8683DEC5E8E9}" type="pres">
      <dgm:prSet presAssocID="{6CEC3D04-F024-456B-92DE-3B2EC0BA04BA}" presName="spaceBetweenRectangles" presStyleCnt="0"/>
      <dgm:spPr/>
    </dgm:pt>
    <dgm:pt modelId="{817606C0-AED5-4BE8-B685-02AC7D540E79}" type="pres">
      <dgm:prSet presAssocID="{5E5E2D1F-0BB4-4BA4-A92F-D6A9D53846AD}" presName="parentLin" presStyleCnt="0"/>
      <dgm:spPr/>
    </dgm:pt>
    <dgm:pt modelId="{C040CE7F-9A7A-40B4-BB2B-8109EB6A24B8}" type="pres">
      <dgm:prSet presAssocID="{5E5E2D1F-0BB4-4BA4-A92F-D6A9D53846AD}" presName="parentLeftMargin" presStyleLbl="node1" presStyleIdx="3" presStyleCnt="5"/>
      <dgm:spPr/>
      <dgm:t>
        <a:bodyPr/>
        <a:lstStyle/>
        <a:p>
          <a:endParaRPr lang="es-ES"/>
        </a:p>
      </dgm:t>
    </dgm:pt>
    <dgm:pt modelId="{187D9597-1EC4-45D9-B297-21B4AAB08A63}" type="pres">
      <dgm:prSet presAssocID="{5E5E2D1F-0BB4-4BA4-A92F-D6A9D53846A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8A0E19-D667-4FE3-A358-144BCEF94F57}" type="pres">
      <dgm:prSet presAssocID="{5E5E2D1F-0BB4-4BA4-A92F-D6A9D53846AD}" presName="negativeSpace" presStyleCnt="0"/>
      <dgm:spPr/>
    </dgm:pt>
    <dgm:pt modelId="{13C90874-6A3A-4EA9-8437-995EB514B4E9}" type="pres">
      <dgm:prSet presAssocID="{5E5E2D1F-0BB4-4BA4-A92F-D6A9D53846AD}" presName="childText" presStyleLbl="conFgAcc1" presStyleIdx="4" presStyleCnt="5">
        <dgm:presLayoutVars>
          <dgm:bulletEnabled val="1"/>
        </dgm:presLayoutVars>
      </dgm:prSet>
      <dgm:spPr>
        <a:noFill/>
      </dgm:spPr>
    </dgm:pt>
  </dgm:ptLst>
  <dgm:cxnLst>
    <dgm:cxn modelId="{BACB4AC3-8719-4FD0-8F92-0AB9750F59BC}" type="presOf" srcId="{98C4B579-8F5A-458D-95B7-BCFCCF4A5611}" destId="{BCC64223-62CF-48BA-9C07-03309C4A3F10}" srcOrd="0" destOrd="0" presId="urn:microsoft.com/office/officeart/2005/8/layout/list1"/>
    <dgm:cxn modelId="{089B9B99-26F6-4832-B3E2-D152D16C1C2B}" type="presOf" srcId="{1FE16C20-1AB6-4BF1-9FF8-3376A1DDAEB6}" destId="{FE61118D-D8B2-4BE4-8F6C-28DF67E145D8}" srcOrd="0" destOrd="0" presId="urn:microsoft.com/office/officeart/2005/8/layout/list1"/>
    <dgm:cxn modelId="{17A34031-8C87-4F43-AA5E-38FDC17097D4}" srcId="{ED3CC84C-6F28-466E-893B-14099B81393F}" destId="{5E5E2D1F-0BB4-4BA4-A92F-D6A9D53846AD}" srcOrd="4" destOrd="0" parTransId="{F4C62976-51A2-444E-9CEF-6AAF8253985D}" sibTransId="{C7D8F551-8DBD-4EB8-80D5-D0AE49AE0872}"/>
    <dgm:cxn modelId="{1FFA4D31-90DA-44BB-816F-47BE237D8834}" srcId="{ED3CC84C-6F28-466E-893B-14099B81393F}" destId="{98C4B579-8F5A-458D-95B7-BCFCCF4A5611}" srcOrd="3" destOrd="0" parTransId="{53948236-54EE-4B56-B0F1-A1A7898FBBE7}" sibTransId="{6CEC3D04-F024-456B-92DE-3B2EC0BA04BA}"/>
    <dgm:cxn modelId="{3D867ACB-C30F-4703-8CAB-DDF23939F6EE}" type="presOf" srcId="{1FE16C20-1AB6-4BF1-9FF8-3376A1DDAEB6}" destId="{3CDDC16D-2A2B-40FB-9860-1CBC571BFC1E}" srcOrd="1" destOrd="0" presId="urn:microsoft.com/office/officeart/2005/8/layout/list1"/>
    <dgm:cxn modelId="{5609F43E-59CF-4EEB-8DCF-873DFFF3CF8A}" srcId="{ED3CC84C-6F28-466E-893B-14099B81393F}" destId="{C916362F-B698-4776-839B-ACF4112A9039}" srcOrd="1" destOrd="0" parTransId="{6D1D4C5F-751E-41FE-B7FB-58C94E2179BB}" sibTransId="{57DC9829-D740-487A-9730-A81E3381D7D5}"/>
    <dgm:cxn modelId="{4E643AE7-D089-4067-9D42-F9A487E8F149}" type="presOf" srcId="{5E5E2D1F-0BB4-4BA4-A92F-D6A9D53846AD}" destId="{C040CE7F-9A7A-40B4-BB2B-8109EB6A24B8}" srcOrd="0" destOrd="0" presId="urn:microsoft.com/office/officeart/2005/8/layout/list1"/>
    <dgm:cxn modelId="{0ADA5EDD-73A7-437B-AAD6-615A27BB39DE}" type="presOf" srcId="{7683CB1B-9393-447E-B934-E1A8A0A91489}" destId="{6B8139BD-B3E6-4101-8766-B2BED660D750}" srcOrd="0" destOrd="0" presId="urn:microsoft.com/office/officeart/2005/8/layout/list1"/>
    <dgm:cxn modelId="{CCAF61BD-A481-447A-9985-74631B82CB89}" srcId="{ED3CC84C-6F28-466E-893B-14099B81393F}" destId="{1FE16C20-1AB6-4BF1-9FF8-3376A1DDAEB6}" srcOrd="2" destOrd="0" parTransId="{DBC0F836-5A0D-4AC5-9741-14EBBA44AA8A}" sibTransId="{B671A39F-C110-436F-8FC2-E2F5C22AA292}"/>
    <dgm:cxn modelId="{1F570EDD-AF07-4845-877B-E224EE9C7F29}" type="presOf" srcId="{C916362F-B698-4776-839B-ACF4112A9039}" destId="{BEBF154E-A664-4D7A-B050-071CBC7B01A1}" srcOrd="1" destOrd="0" presId="urn:microsoft.com/office/officeart/2005/8/layout/list1"/>
    <dgm:cxn modelId="{44F60604-642E-45BA-A6D4-2E62EABD3E2D}" type="presOf" srcId="{5E5E2D1F-0BB4-4BA4-A92F-D6A9D53846AD}" destId="{187D9597-1EC4-45D9-B297-21B4AAB08A63}" srcOrd="1" destOrd="0" presId="urn:microsoft.com/office/officeart/2005/8/layout/list1"/>
    <dgm:cxn modelId="{CD92FE9B-D159-4ED2-A391-27F545891E1D}" type="presOf" srcId="{C916362F-B698-4776-839B-ACF4112A9039}" destId="{8CD40BD9-F2A5-45F7-9F4C-C41AAB5248D4}" srcOrd="0" destOrd="0" presId="urn:microsoft.com/office/officeart/2005/8/layout/list1"/>
    <dgm:cxn modelId="{A6F41DEE-B83B-4F8A-947E-322E81DADC1A}" type="presOf" srcId="{98C4B579-8F5A-458D-95B7-BCFCCF4A5611}" destId="{98FD2D68-D055-428B-B948-29F7FB4BAD7A}" srcOrd="1" destOrd="0" presId="urn:microsoft.com/office/officeart/2005/8/layout/list1"/>
    <dgm:cxn modelId="{5B1F8911-BE1B-4122-BAC0-DB6D84219D89}" type="presOf" srcId="{7683CB1B-9393-447E-B934-E1A8A0A91489}" destId="{F18A7F07-8478-4152-8F1F-6C1BF64BCC46}" srcOrd="1" destOrd="0" presId="urn:microsoft.com/office/officeart/2005/8/layout/list1"/>
    <dgm:cxn modelId="{86C7299B-7F36-44B0-8181-201FFF547955}" srcId="{ED3CC84C-6F28-466E-893B-14099B81393F}" destId="{7683CB1B-9393-447E-B934-E1A8A0A91489}" srcOrd="0" destOrd="0" parTransId="{7327E2A8-31C6-4A21-87EC-F91C72BB2DD1}" sibTransId="{8DE51E33-64EA-41D3-9A77-C18E9C0283A9}"/>
    <dgm:cxn modelId="{92C4ED81-5990-4CD3-9C42-A2550A149410}" type="presOf" srcId="{ED3CC84C-6F28-466E-893B-14099B81393F}" destId="{FADFE462-A194-436D-B70B-9F4C03D6C139}" srcOrd="0" destOrd="0" presId="urn:microsoft.com/office/officeart/2005/8/layout/list1"/>
    <dgm:cxn modelId="{5790D6B7-D2FF-46C1-BDEB-2FA789E997D7}" type="presParOf" srcId="{FADFE462-A194-436D-B70B-9F4C03D6C139}" destId="{83575E87-20DC-418D-B30A-B7C1F30AF68B}" srcOrd="0" destOrd="0" presId="urn:microsoft.com/office/officeart/2005/8/layout/list1"/>
    <dgm:cxn modelId="{323A9F58-5CF9-43B6-BA3F-379B70AECF95}" type="presParOf" srcId="{83575E87-20DC-418D-B30A-B7C1F30AF68B}" destId="{6B8139BD-B3E6-4101-8766-B2BED660D750}" srcOrd="0" destOrd="0" presId="urn:microsoft.com/office/officeart/2005/8/layout/list1"/>
    <dgm:cxn modelId="{3313F510-76A2-4E31-9BF5-2D1F8192B361}" type="presParOf" srcId="{83575E87-20DC-418D-B30A-B7C1F30AF68B}" destId="{F18A7F07-8478-4152-8F1F-6C1BF64BCC46}" srcOrd="1" destOrd="0" presId="urn:microsoft.com/office/officeart/2005/8/layout/list1"/>
    <dgm:cxn modelId="{0EFEE0FD-69C8-4F4B-984F-2A37767D6E0E}" type="presParOf" srcId="{FADFE462-A194-436D-B70B-9F4C03D6C139}" destId="{91B80757-5354-4115-BCC6-D402C8656CA3}" srcOrd="1" destOrd="0" presId="urn:microsoft.com/office/officeart/2005/8/layout/list1"/>
    <dgm:cxn modelId="{FB62933B-F5FF-462A-8692-567DEC0FB3BC}" type="presParOf" srcId="{FADFE462-A194-436D-B70B-9F4C03D6C139}" destId="{E8049B1D-2B17-4D06-9692-CE9703F2038C}" srcOrd="2" destOrd="0" presId="urn:microsoft.com/office/officeart/2005/8/layout/list1"/>
    <dgm:cxn modelId="{221772BE-7AFE-4F0C-BA95-888FD1A8468F}" type="presParOf" srcId="{FADFE462-A194-436D-B70B-9F4C03D6C139}" destId="{1CFFA861-E3D9-43E1-814B-64C36AE876A2}" srcOrd="3" destOrd="0" presId="urn:microsoft.com/office/officeart/2005/8/layout/list1"/>
    <dgm:cxn modelId="{8721E6FF-923B-4C55-89C8-792E81E70645}" type="presParOf" srcId="{FADFE462-A194-436D-B70B-9F4C03D6C139}" destId="{8608F9EA-4C45-431E-9843-461589832434}" srcOrd="4" destOrd="0" presId="urn:microsoft.com/office/officeart/2005/8/layout/list1"/>
    <dgm:cxn modelId="{717EF6BF-859F-4FCC-BBA6-BBD1AAB54407}" type="presParOf" srcId="{8608F9EA-4C45-431E-9843-461589832434}" destId="{8CD40BD9-F2A5-45F7-9F4C-C41AAB5248D4}" srcOrd="0" destOrd="0" presId="urn:microsoft.com/office/officeart/2005/8/layout/list1"/>
    <dgm:cxn modelId="{B8C7F8B9-CDBF-4B99-A02D-61AE349E0D56}" type="presParOf" srcId="{8608F9EA-4C45-431E-9843-461589832434}" destId="{BEBF154E-A664-4D7A-B050-071CBC7B01A1}" srcOrd="1" destOrd="0" presId="urn:microsoft.com/office/officeart/2005/8/layout/list1"/>
    <dgm:cxn modelId="{58B5C41C-9D1C-4FDF-8C3B-76046F42E277}" type="presParOf" srcId="{FADFE462-A194-436D-B70B-9F4C03D6C139}" destId="{BE0A4D39-D2B2-4C7B-BF62-4E234C5A8B26}" srcOrd="5" destOrd="0" presId="urn:microsoft.com/office/officeart/2005/8/layout/list1"/>
    <dgm:cxn modelId="{C467124F-4E65-446C-87C0-61349530FEF1}" type="presParOf" srcId="{FADFE462-A194-436D-B70B-9F4C03D6C139}" destId="{97A7980A-C5F1-44A5-974B-ED418848E331}" srcOrd="6" destOrd="0" presId="urn:microsoft.com/office/officeart/2005/8/layout/list1"/>
    <dgm:cxn modelId="{5D0C2C8E-02E3-4714-99DE-EBD0B9A93A13}" type="presParOf" srcId="{FADFE462-A194-436D-B70B-9F4C03D6C139}" destId="{F8D6C538-B86A-427E-8FFF-C19CF9A22F0C}" srcOrd="7" destOrd="0" presId="urn:microsoft.com/office/officeart/2005/8/layout/list1"/>
    <dgm:cxn modelId="{311BA4ED-F46B-4605-938A-2A804D3DEB69}" type="presParOf" srcId="{FADFE462-A194-436D-B70B-9F4C03D6C139}" destId="{142BBB65-89BA-47C0-A3B4-BB1F5338D1CC}" srcOrd="8" destOrd="0" presId="urn:microsoft.com/office/officeart/2005/8/layout/list1"/>
    <dgm:cxn modelId="{78F9E15D-8A41-44CA-AE45-A5F572A0996B}" type="presParOf" srcId="{142BBB65-89BA-47C0-A3B4-BB1F5338D1CC}" destId="{FE61118D-D8B2-4BE4-8F6C-28DF67E145D8}" srcOrd="0" destOrd="0" presId="urn:microsoft.com/office/officeart/2005/8/layout/list1"/>
    <dgm:cxn modelId="{3A1B713C-25FA-43C5-BF9C-2C69893602D5}" type="presParOf" srcId="{142BBB65-89BA-47C0-A3B4-BB1F5338D1CC}" destId="{3CDDC16D-2A2B-40FB-9860-1CBC571BFC1E}" srcOrd="1" destOrd="0" presId="urn:microsoft.com/office/officeart/2005/8/layout/list1"/>
    <dgm:cxn modelId="{6BEAE3C9-8790-4B9D-8057-4AC26486AD91}" type="presParOf" srcId="{FADFE462-A194-436D-B70B-9F4C03D6C139}" destId="{1F880FC1-B04D-4D36-BD62-F9697F355EA6}" srcOrd="9" destOrd="0" presId="urn:microsoft.com/office/officeart/2005/8/layout/list1"/>
    <dgm:cxn modelId="{6067C3C1-EA0D-4320-896B-B0646588BA34}" type="presParOf" srcId="{FADFE462-A194-436D-B70B-9F4C03D6C139}" destId="{7766072C-FDF0-4104-8DAB-0A10AE39D905}" srcOrd="10" destOrd="0" presId="urn:microsoft.com/office/officeart/2005/8/layout/list1"/>
    <dgm:cxn modelId="{B64131E9-01D5-4DAE-8E73-9BCF19E6232D}" type="presParOf" srcId="{FADFE462-A194-436D-B70B-9F4C03D6C139}" destId="{C53CBC9A-19B3-4F91-B624-5136F2D20E08}" srcOrd="11" destOrd="0" presId="urn:microsoft.com/office/officeart/2005/8/layout/list1"/>
    <dgm:cxn modelId="{2189D6A4-3C5B-4095-AAF3-D6B48FFD6D1B}" type="presParOf" srcId="{FADFE462-A194-436D-B70B-9F4C03D6C139}" destId="{E1ECC409-AA5E-4A5B-B875-84B5E07A57F3}" srcOrd="12" destOrd="0" presId="urn:microsoft.com/office/officeart/2005/8/layout/list1"/>
    <dgm:cxn modelId="{F48A5AED-DB89-46C1-82B6-040331077ADC}" type="presParOf" srcId="{E1ECC409-AA5E-4A5B-B875-84B5E07A57F3}" destId="{BCC64223-62CF-48BA-9C07-03309C4A3F10}" srcOrd="0" destOrd="0" presId="urn:microsoft.com/office/officeart/2005/8/layout/list1"/>
    <dgm:cxn modelId="{4D81DA64-B065-4C1B-A4ED-E032F1AC2A87}" type="presParOf" srcId="{E1ECC409-AA5E-4A5B-B875-84B5E07A57F3}" destId="{98FD2D68-D055-428B-B948-29F7FB4BAD7A}" srcOrd="1" destOrd="0" presId="urn:microsoft.com/office/officeart/2005/8/layout/list1"/>
    <dgm:cxn modelId="{C7FB4149-091B-430A-9D71-728A4C1E59F8}" type="presParOf" srcId="{FADFE462-A194-436D-B70B-9F4C03D6C139}" destId="{ECA317D8-9A5B-46C1-A2FE-B4A8AD0DCD4F}" srcOrd="13" destOrd="0" presId="urn:microsoft.com/office/officeart/2005/8/layout/list1"/>
    <dgm:cxn modelId="{9CA3551B-4575-409F-9881-EC4126F7DED2}" type="presParOf" srcId="{FADFE462-A194-436D-B70B-9F4C03D6C139}" destId="{F05C13FE-AA3F-410E-9799-705AF5E20D00}" srcOrd="14" destOrd="0" presId="urn:microsoft.com/office/officeart/2005/8/layout/list1"/>
    <dgm:cxn modelId="{B54B0EBE-C111-4F37-A9EB-B5904F4FDCC1}" type="presParOf" srcId="{FADFE462-A194-436D-B70B-9F4C03D6C139}" destId="{64E586D8-03E7-42BA-B675-8683DEC5E8E9}" srcOrd="15" destOrd="0" presId="urn:microsoft.com/office/officeart/2005/8/layout/list1"/>
    <dgm:cxn modelId="{A2573FC9-5147-472C-BE47-714B44640B76}" type="presParOf" srcId="{FADFE462-A194-436D-B70B-9F4C03D6C139}" destId="{817606C0-AED5-4BE8-B685-02AC7D540E79}" srcOrd="16" destOrd="0" presId="urn:microsoft.com/office/officeart/2005/8/layout/list1"/>
    <dgm:cxn modelId="{1AB57DA8-719B-4F5D-8780-CE49AA31FD6E}" type="presParOf" srcId="{817606C0-AED5-4BE8-B685-02AC7D540E79}" destId="{C040CE7F-9A7A-40B4-BB2B-8109EB6A24B8}" srcOrd="0" destOrd="0" presId="urn:microsoft.com/office/officeart/2005/8/layout/list1"/>
    <dgm:cxn modelId="{2B3B1772-0DB9-4BAE-8800-BC231C6D83B6}" type="presParOf" srcId="{817606C0-AED5-4BE8-B685-02AC7D540E79}" destId="{187D9597-1EC4-45D9-B297-21B4AAB08A63}" srcOrd="1" destOrd="0" presId="urn:microsoft.com/office/officeart/2005/8/layout/list1"/>
    <dgm:cxn modelId="{67C8D8AD-2B7B-4BCD-82EE-AD421E33A26B}" type="presParOf" srcId="{FADFE462-A194-436D-B70B-9F4C03D6C139}" destId="{968A0E19-D667-4FE3-A358-144BCEF94F57}" srcOrd="17" destOrd="0" presId="urn:microsoft.com/office/officeart/2005/8/layout/list1"/>
    <dgm:cxn modelId="{9A2719D3-AE26-483C-82F5-240DB8C04C2F}" type="presParOf" srcId="{FADFE462-A194-436D-B70B-9F4C03D6C139}" destId="{13C90874-6A3A-4EA9-8437-995EB514B4E9}" srcOrd="18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86172A-D334-4B54-8A79-BF71BF7EC35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47989F6-2A35-4D5C-9F4C-67CC0261FBA9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S" sz="1400" b="1" dirty="0">
              <a:solidFill>
                <a:schemeClr val="tx1"/>
              </a:solidFill>
            </a:rPr>
            <a:t>Derechos del </a:t>
          </a:r>
          <a:r>
            <a:rPr lang="es-ES" sz="1400" b="1" dirty="0" smtClean="0">
              <a:solidFill>
                <a:schemeClr val="tx1"/>
              </a:solidFill>
            </a:rPr>
            <a:t>trabajador/a</a:t>
          </a:r>
          <a:endParaRPr lang="es-ES" sz="1400" b="1" dirty="0">
            <a:solidFill>
              <a:schemeClr val="tx1"/>
            </a:solidFill>
          </a:endParaRPr>
        </a:p>
      </dgm:t>
    </dgm:pt>
    <dgm:pt modelId="{112BCA8C-06D1-4FA1-9406-2F9BC445F988}" type="parTrans" cxnId="{3772C1A4-E218-4F43-92FD-E7844B46E322}">
      <dgm:prSet/>
      <dgm:spPr/>
      <dgm:t>
        <a:bodyPr/>
        <a:lstStyle/>
        <a:p>
          <a:endParaRPr lang="es-ES"/>
        </a:p>
      </dgm:t>
    </dgm:pt>
    <dgm:pt modelId="{39432395-79ED-4EE2-8A9D-5E1D9268E9E8}" type="sibTrans" cxnId="{3772C1A4-E218-4F43-92FD-E7844B46E322}">
      <dgm:prSet/>
      <dgm:spPr/>
      <dgm:t>
        <a:bodyPr/>
        <a:lstStyle/>
        <a:p>
          <a:endParaRPr lang="es-ES"/>
        </a:p>
      </dgm:t>
    </dgm:pt>
    <dgm:pt modelId="{E079B19E-8413-4BF0-8384-BF347A85A251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l"/>
          <a:r>
            <a:rPr lang="es-ES" sz="1200" b="1" dirty="0">
              <a:solidFill>
                <a:schemeClr val="tx1"/>
              </a:solidFill>
            </a:rPr>
            <a:t>Derechos básicos</a:t>
          </a:r>
          <a:r>
            <a:rPr lang="es-ES" sz="1200" dirty="0">
              <a:solidFill>
                <a:schemeClr val="tx1"/>
              </a:solidFill>
            </a:rPr>
            <a:t>: </a:t>
          </a:r>
        </a:p>
        <a:p>
          <a:pPr algn="l"/>
          <a:r>
            <a:rPr lang="es-ES" sz="1200" dirty="0">
              <a:solidFill>
                <a:schemeClr val="tx1"/>
              </a:solidFill>
            </a:rPr>
            <a:t>Al trabajo y libre elección de oficio</a:t>
          </a:r>
        </a:p>
        <a:p>
          <a:pPr algn="l"/>
          <a:r>
            <a:rPr lang="es-ES" sz="1200" dirty="0">
              <a:solidFill>
                <a:schemeClr val="tx1"/>
              </a:solidFill>
            </a:rPr>
            <a:t>A la libre sindicación</a:t>
          </a:r>
        </a:p>
        <a:p>
          <a:pPr algn="l"/>
          <a:r>
            <a:rPr lang="es-ES" sz="1200" dirty="0">
              <a:solidFill>
                <a:schemeClr val="tx1"/>
              </a:solidFill>
            </a:rPr>
            <a:t>A la negociación colectiva</a:t>
          </a:r>
        </a:p>
        <a:p>
          <a:pPr algn="l"/>
          <a:r>
            <a:rPr lang="es-ES" sz="1200" dirty="0">
              <a:solidFill>
                <a:schemeClr val="tx1"/>
              </a:solidFill>
            </a:rPr>
            <a:t>A la adopción de medidas de conflicto colectivo</a:t>
          </a:r>
        </a:p>
        <a:p>
          <a:pPr algn="l"/>
          <a:r>
            <a:rPr lang="es-ES" sz="1200" dirty="0">
              <a:solidFill>
                <a:schemeClr val="tx1"/>
              </a:solidFill>
            </a:rPr>
            <a:t>A la huelga, reunión y a la participación en la empresa</a:t>
          </a:r>
        </a:p>
      </dgm:t>
    </dgm:pt>
    <dgm:pt modelId="{87087FAD-2C14-46F1-9A17-F70908DC65E5}" type="parTrans" cxnId="{C2E555B7-6BF8-427C-8ADD-528AF5A7CD75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s-ES"/>
        </a:p>
      </dgm:t>
    </dgm:pt>
    <dgm:pt modelId="{88E49A5D-5E7D-40F7-BAA5-3FFABE4B49F2}" type="sibTrans" cxnId="{C2E555B7-6BF8-427C-8ADD-528AF5A7CD75}">
      <dgm:prSet/>
      <dgm:spPr/>
      <dgm:t>
        <a:bodyPr/>
        <a:lstStyle/>
        <a:p>
          <a:endParaRPr lang="es-ES"/>
        </a:p>
      </dgm:t>
    </dgm:pt>
    <dgm:pt modelId="{9BE09EE7-62A1-4769-9E2E-9CDC14A0D27A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l"/>
          <a:r>
            <a:rPr lang="es-ES" sz="1400" b="1" dirty="0">
              <a:solidFill>
                <a:schemeClr val="tx1"/>
              </a:solidFill>
            </a:rPr>
            <a:t>Derechos específicos</a:t>
          </a:r>
          <a:r>
            <a:rPr lang="es-ES" sz="1400" dirty="0">
              <a:solidFill>
                <a:schemeClr val="tx1"/>
              </a:solidFill>
            </a:rPr>
            <a:t>: </a:t>
          </a:r>
        </a:p>
        <a:p>
          <a:pPr algn="l"/>
          <a:r>
            <a:rPr lang="es-ES" sz="1200" dirty="0">
              <a:solidFill>
                <a:schemeClr val="tx1"/>
              </a:solidFill>
            </a:rPr>
            <a:t>A la ocupación </a:t>
          </a:r>
          <a:r>
            <a:rPr lang="es-ES" sz="1200" dirty="0" smtClean="0">
              <a:solidFill>
                <a:schemeClr val="tx1"/>
              </a:solidFill>
            </a:rPr>
            <a:t>efectiva: empresario da trabajo y tarea encomendada en función a su categoría profesional.</a:t>
          </a:r>
          <a:endParaRPr lang="es-ES" sz="1200" dirty="0">
            <a:solidFill>
              <a:schemeClr val="tx1"/>
            </a:solidFill>
          </a:endParaRPr>
        </a:p>
        <a:p>
          <a:pPr algn="l"/>
          <a:r>
            <a:rPr lang="es-ES" sz="1200" dirty="0">
              <a:solidFill>
                <a:schemeClr val="tx1"/>
              </a:solidFill>
            </a:rPr>
            <a:t>A la promoción y formación profesional</a:t>
          </a:r>
        </a:p>
        <a:p>
          <a:pPr algn="l"/>
          <a:r>
            <a:rPr lang="es-ES" sz="1200" dirty="0">
              <a:solidFill>
                <a:schemeClr val="tx1"/>
              </a:solidFill>
            </a:rPr>
            <a:t>A no ser discriminados</a:t>
          </a:r>
        </a:p>
        <a:p>
          <a:pPr algn="l"/>
          <a:r>
            <a:rPr lang="es-ES" sz="1200" dirty="0">
              <a:solidFill>
                <a:schemeClr val="tx1"/>
              </a:solidFill>
            </a:rPr>
            <a:t>A su integridad física</a:t>
          </a:r>
        </a:p>
        <a:p>
          <a:pPr algn="l"/>
          <a:r>
            <a:rPr lang="es-ES" sz="1200" dirty="0">
              <a:solidFill>
                <a:schemeClr val="tx1"/>
              </a:solidFill>
            </a:rPr>
            <a:t>A recibir </a:t>
          </a:r>
          <a:r>
            <a:rPr lang="es-ES" sz="1200" dirty="0"/>
            <a:t>puntualmente el salario y a ejercer las acciones que </a:t>
          </a:r>
          <a:r>
            <a:rPr lang="es-ES" sz="1200" b="0" dirty="0"/>
            <a:t>se deriven del contrato</a:t>
          </a:r>
        </a:p>
      </dgm:t>
    </dgm:pt>
    <dgm:pt modelId="{78D03BE5-C167-4695-A4AE-55D3A85AD269}" type="parTrans" cxnId="{13EECA11-EB77-4B2D-B855-1E1B8D203AE8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s-ES"/>
        </a:p>
      </dgm:t>
    </dgm:pt>
    <dgm:pt modelId="{CCDB12C4-4071-4DC5-8EDF-A64E48A64F02}" type="sibTrans" cxnId="{13EECA11-EB77-4B2D-B855-1E1B8D203AE8}">
      <dgm:prSet/>
      <dgm:spPr/>
      <dgm:t>
        <a:bodyPr/>
        <a:lstStyle/>
        <a:p>
          <a:endParaRPr lang="es-ES"/>
        </a:p>
      </dgm:t>
    </dgm:pt>
    <dgm:pt modelId="{FE417E5F-AA88-44CE-9C60-F263C0EEC43B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S" sz="1400" b="1" dirty="0">
              <a:solidFill>
                <a:schemeClr val="tx1"/>
              </a:solidFill>
            </a:rPr>
            <a:t>Obligaciones del </a:t>
          </a:r>
          <a:r>
            <a:rPr lang="es-ES" sz="1400" b="1" dirty="0" smtClean="0">
              <a:solidFill>
                <a:schemeClr val="tx1"/>
              </a:solidFill>
            </a:rPr>
            <a:t>trabajador/a</a:t>
          </a:r>
          <a:endParaRPr lang="es-ES" sz="1400" b="1" dirty="0">
            <a:solidFill>
              <a:schemeClr val="tx1"/>
            </a:solidFill>
          </a:endParaRPr>
        </a:p>
      </dgm:t>
    </dgm:pt>
    <dgm:pt modelId="{44B202B6-9872-473D-93DE-0157733C76CE}" type="parTrans" cxnId="{6AC632F1-48DA-4158-B1F5-88AA3F36B4F8}">
      <dgm:prSet/>
      <dgm:spPr/>
      <dgm:t>
        <a:bodyPr/>
        <a:lstStyle/>
        <a:p>
          <a:endParaRPr lang="es-ES"/>
        </a:p>
      </dgm:t>
    </dgm:pt>
    <dgm:pt modelId="{9021189B-74F7-4EC8-B24E-32C0F0816402}" type="sibTrans" cxnId="{6AC632F1-48DA-4158-B1F5-88AA3F36B4F8}">
      <dgm:prSet/>
      <dgm:spPr/>
      <dgm:t>
        <a:bodyPr/>
        <a:lstStyle/>
        <a:p>
          <a:endParaRPr lang="es-ES"/>
        </a:p>
      </dgm:t>
    </dgm:pt>
    <dgm:pt modelId="{E2ACEC44-D0EF-4138-AB6C-54B573B7D366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l"/>
          <a:r>
            <a:rPr lang="es-ES" sz="1200" dirty="0">
              <a:solidFill>
                <a:schemeClr val="tx1"/>
              </a:solidFill>
            </a:rPr>
            <a:t>Cumplir las órdenes </a:t>
          </a:r>
          <a:r>
            <a:rPr lang="es-ES" sz="1200" dirty="0"/>
            <a:t>del empresario</a:t>
          </a:r>
        </a:p>
        <a:p>
          <a:pPr algn="l"/>
          <a:r>
            <a:rPr lang="es-ES" sz="1200" dirty="0"/>
            <a:t>Actuar de buena fe</a:t>
          </a:r>
        </a:p>
        <a:p>
          <a:pPr algn="l"/>
          <a:r>
            <a:rPr lang="es-ES" sz="1200" dirty="0"/>
            <a:t>Contribuir a la mejora de la productividad</a:t>
          </a:r>
        </a:p>
        <a:p>
          <a:pPr algn="l"/>
          <a:r>
            <a:rPr lang="es-ES" sz="1200" dirty="0"/>
            <a:t>Cumplir las obligaciones de su puesto de trabajo</a:t>
          </a:r>
        </a:p>
        <a:p>
          <a:pPr algn="l"/>
          <a:r>
            <a:rPr lang="es-ES" sz="1200" dirty="0"/>
            <a:t>Observar las medidas de seguridad e higiene</a:t>
          </a:r>
        </a:p>
        <a:p>
          <a:pPr algn="l"/>
          <a:r>
            <a:rPr lang="es-ES" sz="1200" dirty="0"/>
            <a:t>No concurrir con la actividad de la </a:t>
          </a:r>
          <a:r>
            <a:rPr lang="es-ES" sz="1200" dirty="0" smtClean="0"/>
            <a:t>empresa: no competencia desleal.</a:t>
          </a:r>
          <a:endParaRPr lang="es-ES" sz="1200" dirty="0"/>
        </a:p>
      </dgm:t>
    </dgm:pt>
    <dgm:pt modelId="{0AFD93F1-E4CD-4A2C-91B0-1F3959198F0F}" type="parTrans" cxnId="{3554FE65-1F24-4652-B297-91D7E8B1BB33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s-ES"/>
        </a:p>
      </dgm:t>
    </dgm:pt>
    <dgm:pt modelId="{80586932-629A-408A-902E-064E15D79086}" type="sibTrans" cxnId="{3554FE65-1F24-4652-B297-91D7E8B1BB33}">
      <dgm:prSet/>
      <dgm:spPr/>
      <dgm:t>
        <a:bodyPr/>
        <a:lstStyle/>
        <a:p>
          <a:endParaRPr lang="es-ES"/>
        </a:p>
      </dgm:t>
    </dgm:pt>
    <dgm:pt modelId="{38775A78-5740-4DB7-ABD6-0E1C072286D4}" type="pres">
      <dgm:prSet presAssocID="{9B86172A-D334-4B54-8A79-BF71BF7EC35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923D02-D38E-417C-8619-1A0BAF4322EB}" type="pres">
      <dgm:prSet presAssocID="{647989F6-2A35-4D5C-9F4C-67CC0261FBA9}" presName="root" presStyleCnt="0"/>
      <dgm:spPr/>
    </dgm:pt>
    <dgm:pt modelId="{84484691-679C-49FE-B9A0-F8FE6B1A1456}" type="pres">
      <dgm:prSet presAssocID="{647989F6-2A35-4D5C-9F4C-67CC0261FBA9}" presName="rootComposite" presStyleCnt="0"/>
      <dgm:spPr/>
    </dgm:pt>
    <dgm:pt modelId="{839ABD52-A09C-4C5F-8C24-1974F341C5AA}" type="pres">
      <dgm:prSet presAssocID="{647989F6-2A35-4D5C-9F4C-67CC0261FBA9}" presName="rootText" presStyleLbl="node1" presStyleIdx="0" presStyleCnt="2" custLinFactNeighborX="-182" custLinFactNeighborY="-5459"/>
      <dgm:spPr/>
      <dgm:t>
        <a:bodyPr/>
        <a:lstStyle/>
        <a:p>
          <a:endParaRPr lang="es-ES"/>
        </a:p>
      </dgm:t>
    </dgm:pt>
    <dgm:pt modelId="{7B974830-8BAD-45E4-8831-C6C7637D7B18}" type="pres">
      <dgm:prSet presAssocID="{647989F6-2A35-4D5C-9F4C-67CC0261FBA9}" presName="rootConnector" presStyleLbl="node1" presStyleIdx="0" presStyleCnt="2"/>
      <dgm:spPr/>
      <dgm:t>
        <a:bodyPr/>
        <a:lstStyle/>
        <a:p>
          <a:endParaRPr lang="es-ES"/>
        </a:p>
      </dgm:t>
    </dgm:pt>
    <dgm:pt modelId="{3BC2D922-6F03-4670-BA34-039CC32BE746}" type="pres">
      <dgm:prSet presAssocID="{647989F6-2A35-4D5C-9F4C-67CC0261FBA9}" presName="childShape" presStyleCnt="0"/>
      <dgm:spPr/>
    </dgm:pt>
    <dgm:pt modelId="{D19F2743-99CF-4ED7-AA3C-4ED6C5F76B4F}" type="pres">
      <dgm:prSet presAssocID="{87087FAD-2C14-46F1-9A17-F70908DC65E5}" presName="Name13" presStyleLbl="parChTrans1D2" presStyleIdx="0" presStyleCnt="3"/>
      <dgm:spPr/>
      <dgm:t>
        <a:bodyPr/>
        <a:lstStyle/>
        <a:p>
          <a:endParaRPr lang="es-ES"/>
        </a:p>
      </dgm:t>
    </dgm:pt>
    <dgm:pt modelId="{8191A650-1A59-49C1-AB25-E3C8DD1999E0}" type="pres">
      <dgm:prSet presAssocID="{E079B19E-8413-4BF0-8384-BF347A85A251}" presName="childText" presStyleLbl="bgAcc1" presStyleIdx="0" presStyleCnt="3" custScaleX="196896" custScaleY="309409" custLinFactNeighborX="631" custLinFactNeighborY="-142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417043-0F47-4425-888E-1497C311F691}" type="pres">
      <dgm:prSet presAssocID="{78D03BE5-C167-4695-A4AE-55D3A85AD269}" presName="Name13" presStyleLbl="parChTrans1D2" presStyleIdx="1" presStyleCnt="3"/>
      <dgm:spPr/>
      <dgm:t>
        <a:bodyPr/>
        <a:lstStyle/>
        <a:p>
          <a:endParaRPr lang="es-ES"/>
        </a:p>
      </dgm:t>
    </dgm:pt>
    <dgm:pt modelId="{C791444A-2ADE-4CBB-9A28-F948193D63D7}" type="pres">
      <dgm:prSet presAssocID="{9BE09EE7-62A1-4769-9E2E-9CDC14A0D27A}" presName="childText" presStyleLbl="bgAcc1" presStyleIdx="1" presStyleCnt="3" custScaleX="578244" custScaleY="235836" custLinFactNeighborX="631" custLinFactNeighborY="409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86BD73-91C0-4764-AF35-7F5103E643C8}" type="pres">
      <dgm:prSet presAssocID="{FE417E5F-AA88-44CE-9C60-F263C0EEC43B}" presName="root" presStyleCnt="0"/>
      <dgm:spPr/>
    </dgm:pt>
    <dgm:pt modelId="{6183C193-ABE3-4BDE-A0A3-120027ACF1AF}" type="pres">
      <dgm:prSet presAssocID="{FE417E5F-AA88-44CE-9C60-F263C0EEC43B}" presName="rootComposite" presStyleCnt="0"/>
      <dgm:spPr/>
    </dgm:pt>
    <dgm:pt modelId="{869DC0BC-9D5A-4AD2-9A74-383746A49F3A}" type="pres">
      <dgm:prSet presAssocID="{FE417E5F-AA88-44CE-9C60-F263C0EEC43B}" presName="rootText" presStyleLbl="node1" presStyleIdx="1" presStyleCnt="2" custLinFactNeighborX="1028" custLinFactNeighborY="-2131"/>
      <dgm:spPr/>
      <dgm:t>
        <a:bodyPr/>
        <a:lstStyle/>
        <a:p>
          <a:endParaRPr lang="es-ES"/>
        </a:p>
      </dgm:t>
    </dgm:pt>
    <dgm:pt modelId="{9C5BC116-85E8-4174-AB4E-52824FD504A1}" type="pres">
      <dgm:prSet presAssocID="{FE417E5F-AA88-44CE-9C60-F263C0EEC43B}" presName="rootConnector" presStyleLbl="node1" presStyleIdx="1" presStyleCnt="2"/>
      <dgm:spPr/>
      <dgm:t>
        <a:bodyPr/>
        <a:lstStyle/>
        <a:p>
          <a:endParaRPr lang="es-ES"/>
        </a:p>
      </dgm:t>
    </dgm:pt>
    <dgm:pt modelId="{CF416328-767D-4055-8107-8B05FE87C002}" type="pres">
      <dgm:prSet presAssocID="{FE417E5F-AA88-44CE-9C60-F263C0EEC43B}" presName="childShape" presStyleCnt="0"/>
      <dgm:spPr/>
    </dgm:pt>
    <dgm:pt modelId="{C584DF9A-C39E-4FFE-B9E0-6D0596B01253}" type="pres">
      <dgm:prSet presAssocID="{0AFD93F1-E4CD-4A2C-91B0-1F3959198F0F}" presName="Name13" presStyleLbl="parChTrans1D2" presStyleIdx="2" presStyleCnt="3"/>
      <dgm:spPr/>
      <dgm:t>
        <a:bodyPr/>
        <a:lstStyle/>
        <a:p>
          <a:endParaRPr lang="es-ES"/>
        </a:p>
      </dgm:t>
    </dgm:pt>
    <dgm:pt modelId="{E844F0F8-28C1-4020-9803-D69C318FF215}" type="pres">
      <dgm:prSet presAssocID="{E2ACEC44-D0EF-4138-AB6C-54B573B7D366}" presName="childText" presStyleLbl="bgAcc1" presStyleIdx="2" presStyleCnt="3" custScaleX="374033" custScaleY="286694" custLinFactNeighborY="-164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BDE030B-9624-46EE-817D-6F9213920963}" type="presOf" srcId="{78D03BE5-C167-4695-A4AE-55D3A85AD269}" destId="{B3417043-0F47-4425-888E-1497C311F691}" srcOrd="0" destOrd="0" presId="urn:microsoft.com/office/officeart/2005/8/layout/hierarchy3"/>
    <dgm:cxn modelId="{DDA8B42C-BE7B-4C2D-9A23-7D6A27C3B691}" type="presOf" srcId="{647989F6-2A35-4D5C-9F4C-67CC0261FBA9}" destId="{7B974830-8BAD-45E4-8831-C6C7637D7B18}" srcOrd="1" destOrd="0" presId="urn:microsoft.com/office/officeart/2005/8/layout/hierarchy3"/>
    <dgm:cxn modelId="{3772C1A4-E218-4F43-92FD-E7844B46E322}" srcId="{9B86172A-D334-4B54-8A79-BF71BF7EC351}" destId="{647989F6-2A35-4D5C-9F4C-67CC0261FBA9}" srcOrd="0" destOrd="0" parTransId="{112BCA8C-06D1-4FA1-9406-2F9BC445F988}" sibTransId="{39432395-79ED-4EE2-8A9D-5E1D9268E9E8}"/>
    <dgm:cxn modelId="{0D23CAA7-E73E-4C50-89D1-D6930C86167F}" type="presOf" srcId="{FE417E5F-AA88-44CE-9C60-F263C0EEC43B}" destId="{869DC0BC-9D5A-4AD2-9A74-383746A49F3A}" srcOrd="0" destOrd="0" presId="urn:microsoft.com/office/officeart/2005/8/layout/hierarchy3"/>
    <dgm:cxn modelId="{FBFC9920-ACC0-43B4-924F-B32905B36D06}" type="presOf" srcId="{647989F6-2A35-4D5C-9F4C-67CC0261FBA9}" destId="{839ABD52-A09C-4C5F-8C24-1974F341C5AA}" srcOrd="0" destOrd="0" presId="urn:microsoft.com/office/officeart/2005/8/layout/hierarchy3"/>
    <dgm:cxn modelId="{05471371-FF0C-4EBD-864F-BB481DBD501A}" type="presOf" srcId="{9BE09EE7-62A1-4769-9E2E-9CDC14A0D27A}" destId="{C791444A-2ADE-4CBB-9A28-F948193D63D7}" srcOrd="0" destOrd="0" presId="urn:microsoft.com/office/officeart/2005/8/layout/hierarchy3"/>
    <dgm:cxn modelId="{5474B218-3979-451C-A188-A424D960BDEA}" type="presOf" srcId="{0AFD93F1-E4CD-4A2C-91B0-1F3959198F0F}" destId="{C584DF9A-C39E-4FFE-B9E0-6D0596B01253}" srcOrd="0" destOrd="0" presId="urn:microsoft.com/office/officeart/2005/8/layout/hierarchy3"/>
    <dgm:cxn modelId="{3554FE65-1F24-4652-B297-91D7E8B1BB33}" srcId="{FE417E5F-AA88-44CE-9C60-F263C0EEC43B}" destId="{E2ACEC44-D0EF-4138-AB6C-54B573B7D366}" srcOrd="0" destOrd="0" parTransId="{0AFD93F1-E4CD-4A2C-91B0-1F3959198F0F}" sibTransId="{80586932-629A-408A-902E-064E15D79086}"/>
    <dgm:cxn modelId="{C2E555B7-6BF8-427C-8ADD-528AF5A7CD75}" srcId="{647989F6-2A35-4D5C-9F4C-67CC0261FBA9}" destId="{E079B19E-8413-4BF0-8384-BF347A85A251}" srcOrd="0" destOrd="0" parTransId="{87087FAD-2C14-46F1-9A17-F70908DC65E5}" sibTransId="{88E49A5D-5E7D-40F7-BAA5-3FFABE4B49F2}"/>
    <dgm:cxn modelId="{04AACD00-0CF9-427F-9F4D-CB0DE8D6D75D}" type="presOf" srcId="{E2ACEC44-D0EF-4138-AB6C-54B573B7D366}" destId="{E844F0F8-28C1-4020-9803-D69C318FF215}" srcOrd="0" destOrd="0" presId="urn:microsoft.com/office/officeart/2005/8/layout/hierarchy3"/>
    <dgm:cxn modelId="{13EECA11-EB77-4B2D-B855-1E1B8D203AE8}" srcId="{647989F6-2A35-4D5C-9F4C-67CC0261FBA9}" destId="{9BE09EE7-62A1-4769-9E2E-9CDC14A0D27A}" srcOrd="1" destOrd="0" parTransId="{78D03BE5-C167-4695-A4AE-55D3A85AD269}" sibTransId="{CCDB12C4-4071-4DC5-8EDF-A64E48A64F02}"/>
    <dgm:cxn modelId="{348267D6-AA14-4115-A013-66C37504189B}" type="presOf" srcId="{E079B19E-8413-4BF0-8384-BF347A85A251}" destId="{8191A650-1A59-49C1-AB25-E3C8DD1999E0}" srcOrd="0" destOrd="0" presId="urn:microsoft.com/office/officeart/2005/8/layout/hierarchy3"/>
    <dgm:cxn modelId="{A0BEF128-FF26-4848-86EF-B3DBBFF2812A}" type="presOf" srcId="{87087FAD-2C14-46F1-9A17-F70908DC65E5}" destId="{D19F2743-99CF-4ED7-AA3C-4ED6C5F76B4F}" srcOrd="0" destOrd="0" presId="urn:microsoft.com/office/officeart/2005/8/layout/hierarchy3"/>
    <dgm:cxn modelId="{C2359250-932C-4403-A19F-370092232BE3}" type="presOf" srcId="{FE417E5F-AA88-44CE-9C60-F263C0EEC43B}" destId="{9C5BC116-85E8-4174-AB4E-52824FD504A1}" srcOrd="1" destOrd="0" presId="urn:microsoft.com/office/officeart/2005/8/layout/hierarchy3"/>
    <dgm:cxn modelId="{6AC632F1-48DA-4158-B1F5-88AA3F36B4F8}" srcId="{9B86172A-D334-4B54-8A79-BF71BF7EC351}" destId="{FE417E5F-AA88-44CE-9C60-F263C0EEC43B}" srcOrd="1" destOrd="0" parTransId="{44B202B6-9872-473D-93DE-0157733C76CE}" sibTransId="{9021189B-74F7-4EC8-B24E-32C0F0816402}"/>
    <dgm:cxn modelId="{5E1D7182-2FD1-4D82-A6E7-64DBDCE69FA7}" type="presOf" srcId="{9B86172A-D334-4B54-8A79-BF71BF7EC351}" destId="{38775A78-5740-4DB7-ABD6-0E1C072286D4}" srcOrd="0" destOrd="0" presId="urn:microsoft.com/office/officeart/2005/8/layout/hierarchy3"/>
    <dgm:cxn modelId="{8A358B06-EED4-4427-94B7-ED42E4FE163E}" type="presParOf" srcId="{38775A78-5740-4DB7-ABD6-0E1C072286D4}" destId="{D0923D02-D38E-417C-8619-1A0BAF4322EB}" srcOrd="0" destOrd="0" presId="urn:microsoft.com/office/officeart/2005/8/layout/hierarchy3"/>
    <dgm:cxn modelId="{91873A37-EA8F-4A1C-B080-881CBE2AF1A4}" type="presParOf" srcId="{D0923D02-D38E-417C-8619-1A0BAF4322EB}" destId="{84484691-679C-49FE-B9A0-F8FE6B1A1456}" srcOrd="0" destOrd="0" presId="urn:microsoft.com/office/officeart/2005/8/layout/hierarchy3"/>
    <dgm:cxn modelId="{436BBB5B-B9EA-4146-8C70-80B0B0644CE0}" type="presParOf" srcId="{84484691-679C-49FE-B9A0-F8FE6B1A1456}" destId="{839ABD52-A09C-4C5F-8C24-1974F341C5AA}" srcOrd="0" destOrd="0" presId="urn:microsoft.com/office/officeart/2005/8/layout/hierarchy3"/>
    <dgm:cxn modelId="{A0EAD0CA-CA63-4DED-9FAB-14075E8940CD}" type="presParOf" srcId="{84484691-679C-49FE-B9A0-F8FE6B1A1456}" destId="{7B974830-8BAD-45E4-8831-C6C7637D7B18}" srcOrd="1" destOrd="0" presId="urn:microsoft.com/office/officeart/2005/8/layout/hierarchy3"/>
    <dgm:cxn modelId="{49D3137A-4DFE-4D94-A735-4751385EA9C9}" type="presParOf" srcId="{D0923D02-D38E-417C-8619-1A0BAF4322EB}" destId="{3BC2D922-6F03-4670-BA34-039CC32BE746}" srcOrd="1" destOrd="0" presId="urn:microsoft.com/office/officeart/2005/8/layout/hierarchy3"/>
    <dgm:cxn modelId="{6F4626A8-2A71-44AD-BF1C-A74D97AF87D6}" type="presParOf" srcId="{3BC2D922-6F03-4670-BA34-039CC32BE746}" destId="{D19F2743-99CF-4ED7-AA3C-4ED6C5F76B4F}" srcOrd="0" destOrd="0" presId="urn:microsoft.com/office/officeart/2005/8/layout/hierarchy3"/>
    <dgm:cxn modelId="{4E4F7A9A-C526-414C-B2ED-5E9FA51B03FE}" type="presParOf" srcId="{3BC2D922-6F03-4670-BA34-039CC32BE746}" destId="{8191A650-1A59-49C1-AB25-E3C8DD1999E0}" srcOrd="1" destOrd="0" presId="urn:microsoft.com/office/officeart/2005/8/layout/hierarchy3"/>
    <dgm:cxn modelId="{90046A7C-E064-43CB-8029-0A34A579392B}" type="presParOf" srcId="{3BC2D922-6F03-4670-BA34-039CC32BE746}" destId="{B3417043-0F47-4425-888E-1497C311F691}" srcOrd="2" destOrd="0" presId="urn:microsoft.com/office/officeart/2005/8/layout/hierarchy3"/>
    <dgm:cxn modelId="{EE2365C3-9B84-4D04-88BC-24B87CBB9A37}" type="presParOf" srcId="{3BC2D922-6F03-4670-BA34-039CC32BE746}" destId="{C791444A-2ADE-4CBB-9A28-F948193D63D7}" srcOrd="3" destOrd="0" presId="urn:microsoft.com/office/officeart/2005/8/layout/hierarchy3"/>
    <dgm:cxn modelId="{2949F94D-0B6E-482C-8F53-D01445339B69}" type="presParOf" srcId="{38775A78-5740-4DB7-ABD6-0E1C072286D4}" destId="{2B86BD73-91C0-4764-AF35-7F5103E643C8}" srcOrd="1" destOrd="0" presId="urn:microsoft.com/office/officeart/2005/8/layout/hierarchy3"/>
    <dgm:cxn modelId="{7A467917-71BC-4059-8C17-47763E5C75AA}" type="presParOf" srcId="{2B86BD73-91C0-4764-AF35-7F5103E643C8}" destId="{6183C193-ABE3-4BDE-A0A3-120027ACF1AF}" srcOrd="0" destOrd="0" presId="urn:microsoft.com/office/officeart/2005/8/layout/hierarchy3"/>
    <dgm:cxn modelId="{919D9B54-8E95-4D52-BC65-53C6A58FCC07}" type="presParOf" srcId="{6183C193-ABE3-4BDE-A0A3-120027ACF1AF}" destId="{869DC0BC-9D5A-4AD2-9A74-383746A49F3A}" srcOrd="0" destOrd="0" presId="urn:microsoft.com/office/officeart/2005/8/layout/hierarchy3"/>
    <dgm:cxn modelId="{4D1EDAD1-031A-4EFD-955E-12FE3D54C5D5}" type="presParOf" srcId="{6183C193-ABE3-4BDE-A0A3-120027ACF1AF}" destId="{9C5BC116-85E8-4174-AB4E-52824FD504A1}" srcOrd="1" destOrd="0" presId="urn:microsoft.com/office/officeart/2005/8/layout/hierarchy3"/>
    <dgm:cxn modelId="{0EF846D4-8244-4D0F-A2E2-74D41F19D411}" type="presParOf" srcId="{2B86BD73-91C0-4764-AF35-7F5103E643C8}" destId="{CF416328-767D-4055-8107-8B05FE87C002}" srcOrd="1" destOrd="0" presId="urn:microsoft.com/office/officeart/2005/8/layout/hierarchy3"/>
    <dgm:cxn modelId="{1B699BFD-4ECC-48D3-A23A-DEB6C8CD065B}" type="presParOf" srcId="{CF416328-767D-4055-8107-8B05FE87C002}" destId="{C584DF9A-C39E-4FFE-B9E0-6D0596B01253}" srcOrd="0" destOrd="0" presId="urn:microsoft.com/office/officeart/2005/8/layout/hierarchy3"/>
    <dgm:cxn modelId="{818FEC25-F452-4D24-8845-EA668A970FF4}" type="presParOf" srcId="{CF416328-767D-4055-8107-8B05FE87C002}" destId="{E844F0F8-28C1-4020-9803-D69C318FF215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B59A3-B5B4-41FA-AE36-47E29BF7D02D}">
      <dsp:nvSpPr>
        <dsp:cNvPr id="0" name=""/>
        <dsp:cNvSpPr/>
      </dsp:nvSpPr>
      <dsp:spPr>
        <a:xfrm>
          <a:off x="1952216" y="0"/>
          <a:ext cx="488054" cy="435043"/>
        </a:xfrm>
        <a:prstGeom prst="trapezoid">
          <a:avLst>
            <a:gd name="adj" fmla="val 5609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1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UE</a:t>
          </a:r>
        </a:p>
      </dsp:txBody>
      <dsp:txXfrm>
        <a:off x="1952216" y="0"/>
        <a:ext cx="488054" cy="435043"/>
      </dsp:txXfrm>
    </dsp:sp>
    <dsp:sp modelId="{F7FA3134-1896-4AB6-BF3F-D6AD3530BD79}">
      <dsp:nvSpPr>
        <dsp:cNvPr id="0" name=""/>
        <dsp:cNvSpPr/>
      </dsp:nvSpPr>
      <dsp:spPr>
        <a:xfrm>
          <a:off x="1708189" y="435043"/>
          <a:ext cx="976108" cy="435043"/>
        </a:xfrm>
        <a:prstGeom prst="trapezoid">
          <a:avLst>
            <a:gd name="adj" fmla="val 5609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11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Constitución</a:t>
          </a:r>
        </a:p>
      </dsp:txBody>
      <dsp:txXfrm>
        <a:off x="1879008" y="435043"/>
        <a:ext cx="634470" cy="435043"/>
      </dsp:txXfrm>
    </dsp:sp>
    <dsp:sp modelId="{497A8984-D2D0-4D84-A7EA-A85EAAA01A4A}">
      <dsp:nvSpPr>
        <dsp:cNvPr id="0" name=""/>
        <dsp:cNvSpPr/>
      </dsp:nvSpPr>
      <dsp:spPr>
        <a:xfrm>
          <a:off x="1464162" y="870087"/>
          <a:ext cx="1464162" cy="435043"/>
        </a:xfrm>
        <a:prstGeom prst="trapezoid">
          <a:avLst>
            <a:gd name="adj" fmla="val 5609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1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OIT y Tratados</a:t>
          </a:r>
        </a:p>
      </dsp:txBody>
      <dsp:txXfrm>
        <a:off x="1720391" y="870087"/>
        <a:ext cx="951705" cy="435043"/>
      </dsp:txXfrm>
    </dsp:sp>
    <dsp:sp modelId="{0447E7B1-6BBA-48C7-B3A5-6D0FCEE09CCE}">
      <dsp:nvSpPr>
        <dsp:cNvPr id="0" name=""/>
        <dsp:cNvSpPr/>
      </dsp:nvSpPr>
      <dsp:spPr>
        <a:xfrm>
          <a:off x="1220135" y="1305131"/>
          <a:ext cx="1952216" cy="435043"/>
        </a:xfrm>
        <a:prstGeom prst="trapezoid">
          <a:avLst>
            <a:gd name="adj" fmla="val 5609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1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Ley Orgánica</a:t>
          </a:r>
        </a:p>
      </dsp:txBody>
      <dsp:txXfrm>
        <a:off x="1561773" y="1305131"/>
        <a:ext cx="1268940" cy="435043"/>
      </dsp:txXfrm>
    </dsp:sp>
    <dsp:sp modelId="{FA12D578-1AAB-46F9-8884-5EB27F3299C8}">
      <dsp:nvSpPr>
        <dsp:cNvPr id="0" name=""/>
        <dsp:cNvSpPr/>
      </dsp:nvSpPr>
      <dsp:spPr>
        <a:xfrm>
          <a:off x="976108" y="1740175"/>
          <a:ext cx="2440271" cy="435043"/>
        </a:xfrm>
        <a:prstGeom prst="trapezoid">
          <a:avLst>
            <a:gd name="adj" fmla="val 5609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1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Ley Ordinaria y normas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1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con rango de ley</a:t>
          </a:r>
        </a:p>
      </dsp:txBody>
      <dsp:txXfrm>
        <a:off x="1403155" y="1740175"/>
        <a:ext cx="1586176" cy="435043"/>
      </dsp:txXfrm>
    </dsp:sp>
    <dsp:sp modelId="{02806120-3C31-47F2-A9DC-CBB477E49554}">
      <dsp:nvSpPr>
        <dsp:cNvPr id="0" name=""/>
        <dsp:cNvSpPr/>
      </dsp:nvSpPr>
      <dsp:spPr>
        <a:xfrm>
          <a:off x="732081" y="2175218"/>
          <a:ext cx="2928325" cy="435043"/>
        </a:xfrm>
        <a:prstGeom prst="trapezoid">
          <a:avLst>
            <a:gd name="adj" fmla="val 5609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1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Reglamento</a:t>
          </a:r>
        </a:p>
      </dsp:txBody>
      <dsp:txXfrm>
        <a:off x="1244538" y="2175218"/>
        <a:ext cx="1903411" cy="435043"/>
      </dsp:txXfrm>
    </dsp:sp>
    <dsp:sp modelId="{BAD9AFD2-04DD-4A1E-B2E3-810898401EBE}">
      <dsp:nvSpPr>
        <dsp:cNvPr id="0" name=""/>
        <dsp:cNvSpPr/>
      </dsp:nvSpPr>
      <dsp:spPr>
        <a:xfrm>
          <a:off x="488054" y="2610262"/>
          <a:ext cx="3416379" cy="435043"/>
        </a:xfrm>
        <a:prstGeom prst="trapezoid">
          <a:avLst>
            <a:gd name="adj" fmla="val 5609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1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Convenio colectivo</a:t>
          </a:r>
        </a:p>
      </dsp:txBody>
      <dsp:txXfrm>
        <a:off x="1085920" y="2610262"/>
        <a:ext cx="2220646" cy="435043"/>
      </dsp:txXfrm>
    </dsp:sp>
    <dsp:sp modelId="{462A4188-CFE7-48BC-9DE1-2255C4718DC8}">
      <dsp:nvSpPr>
        <dsp:cNvPr id="0" name=""/>
        <dsp:cNvSpPr/>
      </dsp:nvSpPr>
      <dsp:spPr>
        <a:xfrm>
          <a:off x="244027" y="3045306"/>
          <a:ext cx="3904433" cy="435043"/>
        </a:xfrm>
        <a:prstGeom prst="trapezoid">
          <a:avLst>
            <a:gd name="adj" fmla="val 5609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1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Contrato de trabajo</a:t>
          </a:r>
        </a:p>
      </dsp:txBody>
      <dsp:txXfrm>
        <a:off x="927303" y="3045306"/>
        <a:ext cx="2537881" cy="435043"/>
      </dsp:txXfrm>
    </dsp:sp>
    <dsp:sp modelId="{4D002235-A3BF-433E-8A4D-CEE8817266A9}">
      <dsp:nvSpPr>
        <dsp:cNvPr id="0" name=""/>
        <dsp:cNvSpPr/>
      </dsp:nvSpPr>
      <dsp:spPr>
        <a:xfrm>
          <a:off x="0" y="3480350"/>
          <a:ext cx="4392488" cy="435043"/>
        </a:xfrm>
        <a:prstGeom prst="trapezoid">
          <a:avLst>
            <a:gd name="adj" fmla="val 5609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1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Costumbre laboral</a:t>
          </a:r>
        </a:p>
      </dsp:txBody>
      <dsp:txXfrm>
        <a:off x="768685" y="3480350"/>
        <a:ext cx="2855117" cy="4350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49B1D-2B17-4D06-9692-CE9703F2038C}">
      <dsp:nvSpPr>
        <dsp:cNvPr id="0" name=""/>
        <dsp:cNvSpPr/>
      </dsp:nvSpPr>
      <dsp:spPr>
        <a:xfrm>
          <a:off x="0" y="72443"/>
          <a:ext cx="5699125" cy="378000"/>
        </a:xfrm>
        <a:prstGeom prst="rect">
          <a:avLst/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8A7F07-8478-4152-8F1F-6C1BF64BCC46}">
      <dsp:nvSpPr>
        <dsp:cNvPr id="0" name=""/>
        <dsp:cNvSpPr/>
      </dsp:nvSpPr>
      <dsp:spPr>
        <a:xfrm>
          <a:off x="284956" y="11453"/>
          <a:ext cx="3989387" cy="44280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789" tIns="0" rIns="15078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solidFill>
                <a:schemeClr val="tx1"/>
              </a:solidFill>
            </a:rPr>
            <a:t>Principio de norma mínima</a:t>
          </a:r>
        </a:p>
      </dsp:txBody>
      <dsp:txXfrm>
        <a:off x="306572" y="33069"/>
        <a:ext cx="3946155" cy="399568"/>
      </dsp:txXfrm>
    </dsp:sp>
    <dsp:sp modelId="{97A7980A-C5F1-44A5-974B-ED418848E331}">
      <dsp:nvSpPr>
        <dsp:cNvPr id="0" name=""/>
        <dsp:cNvSpPr/>
      </dsp:nvSpPr>
      <dsp:spPr>
        <a:xfrm>
          <a:off x="0" y="913254"/>
          <a:ext cx="5699125" cy="378000"/>
        </a:xfrm>
        <a:prstGeom prst="rect">
          <a:avLst/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BF154E-A664-4D7A-B050-071CBC7B01A1}">
      <dsp:nvSpPr>
        <dsp:cNvPr id="0" name=""/>
        <dsp:cNvSpPr/>
      </dsp:nvSpPr>
      <dsp:spPr>
        <a:xfrm>
          <a:off x="284956" y="691853"/>
          <a:ext cx="3989387" cy="44280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789" tIns="0" rIns="15078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solidFill>
                <a:schemeClr val="tx1"/>
              </a:solidFill>
            </a:rPr>
            <a:t>Principio de la norma más favorable</a:t>
          </a:r>
        </a:p>
      </dsp:txBody>
      <dsp:txXfrm>
        <a:off x="306572" y="713469"/>
        <a:ext cx="3946155" cy="399568"/>
      </dsp:txXfrm>
    </dsp:sp>
    <dsp:sp modelId="{7766072C-FDF0-4104-8DAB-0A10AE39D905}">
      <dsp:nvSpPr>
        <dsp:cNvPr id="0" name=""/>
        <dsp:cNvSpPr/>
      </dsp:nvSpPr>
      <dsp:spPr>
        <a:xfrm>
          <a:off x="0" y="1620207"/>
          <a:ext cx="5699125" cy="378000"/>
        </a:xfrm>
        <a:prstGeom prst="rect">
          <a:avLst/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DDC16D-2A2B-40FB-9860-1CBC571BFC1E}">
      <dsp:nvSpPr>
        <dsp:cNvPr id="0" name=""/>
        <dsp:cNvSpPr/>
      </dsp:nvSpPr>
      <dsp:spPr>
        <a:xfrm>
          <a:off x="284956" y="1372254"/>
          <a:ext cx="3989387" cy="44280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789" tIns="0" rIns="15078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solidFill>
                <a:schemeClr val="tx1"/>
              </a:solidFill>
            </a:rPr>
            <a:t>Principio de </a:t>
          </a:r>
          <a:r>
            <a:rPr lang="es-ES" sz="1400" b="1" i="1" kern="1200" dirty="0">
              <a:solidFill>
                <a:schemeClr val="tx1"/>
              </a:solidFill>
            </a:rPr>
            <a:t>in dubio pro operario</a:t>
          </a:r>
        </a:p>
      </dsp:txBody>
      <dsp:txXfrm>
        <a:off x="306572" y="1393870"/>
        <a:ext cx="3946155" cy="399568"/>
      </dsp:txXfrm>
    </dsp:sp>
    <dsp:sp modelId="{F05C13FE-AA3F-410E-9799-705AF5E20D00}">
      <dsp:nvSpPr>
        <dsp:cNvPr id="0" name=""/>
        <dsp:cNvSpPr/>
      </dsp:nvSpPr>
      <dsp:spPr>
        <a:xfrm>
          <a:off x="0" y="2274054"/>
          <a:ext cx="5699125" cy="378000"/>
        </a:xfrm>
        <a:prstGeom prst="rect">
          <a:avLst/>
        </a:prstGeom>
        <a:solidFill>
          <a:schemeClr val="bg1"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FD2D68-D055-428B-B948-29F7FB4BAD7A}">
      <dsp:nvSpPr>
        <dsp:cNvPr id="0" name=""/>
        <dsp:cNvSpPr/>
      </dsp:nvSpPr>
      <dsp:spPr>
        <a:xfrm>
          <a:off x="284956" y="2052654"/>
          <a:ext cx="3989387" cy="44280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789" tIns="0" rIns="15078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solidFill>
                <a:schemeClr val="tx1"/>
              </a:solidFill>
            </a:rPr>
            <a:t>Principio de la condición más beneficiosa</a:t>
          </a:r>
        </a:p>
      </dsp:txBody>
      <dsp:txXfrm>
        <a:off x="306572" y="2074270"/>
        <a:ext cx="3946155" cy="399568"/>
      </dsp:txXfrm>
    </dsp:sp>
    <dsp:sp modelId="{13C90874-6A3A-4EA9-8437-995EB514B4E9}">
      <dsp:nvSpPr>
        <dsp:cNvPr id="0" name=""/>
        <dsp:cNvSpPr/>
      </dsp:nvSpPr>
      <dsp:spPr>
        <a:xfrm>
          <a:off x="0" y="2954454"/>
          <a:ext cx="5699125" cy="378000"/>
        </a:xfrm>
        <a:prstGeom prst="rect">
          <a:avLst/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7D9597-1EC4-45D9-B297-21B4AAB08A63}">
      <dsp:nvSpPr>
        <dsp:cNvPr id="0" name=""/>
        <dsp:cNvSpPr/>
      </dsp:nvSpPr>
      <dsp:spPr>
        <a:xfrm>
          <a:off x="284956" y="2733054"/>
          <a:ext cx="3989387" cy="44280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789" tIns="0" rIns="15078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solidFill>
                <a:schemeClr val="tx1"/>
              </a:solidFill>
            </a:rPr>
            <a:t>Principio de </a:t>
          </a:r>
          <a:r>
            <a:rPr lang="es-ES" sz="1400" b="1" kern="1200" dirty="0" err="1">
              <a:solidFill>
                <a:schemeClr val="tx1"/>
              </a:solidFill>
            </a:rPr>
            <a:t>irrenunciabilidad</a:t>
          </a:r>
          <a:r>
            <a:rPr lang="es-ES" sz="1400" b="1" kern="1200" dirty="0">
              <a:solidFill>
                <a:schemeClr val="tx1"/>
              </a:solidFill>
            </a:rPr>
            <a:t> de derechos</a:t>
          </a:r>
        </a:p>
      </dsp:txBody>
      <dsp:txXfrm>
        <a:off x="306572" y="2754670"/>
        <a:ext cx="3946155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576EBEF-8531-4C9E-A6F1-EE352F5E27E9}" type="datetimeFigureOut">
              <a:rPr lang="es-ES" smtClean="0"/>
              <a:pPr/>
              <a:t>11/01/2021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EEAB5FB-11CB-43D7-84B6-50EABAF68A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EBEF-8531-4C9E-A6F1-EE352F5E27E9}" type="datetimeFigureOut">
              <a:rPr lang="es-ES" smtClean="0"/>
              <a:pPr/>
              <a:t>11/01/2021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B5FB-11CB-43D7-84B6-50EABAF68A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EBEF-8531-4C9E-A6F1-EE352F5E27E9}" type="datetimeFigureOut">
              <a:rPr lang="es-ES" smtClean="0"/>
              <a:pPr/>
              <a:t>11/01/2021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B5FB-11CB-43D7-84B6-50EABAF68A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EBEF-8531-4C9E-A6F1-EE352F5E27E9}" type="datetimeFigureOut">
              <a:rPr lang="es-ES" smtClean="0"/>
              <a:pPr/>
              <a:t>11/01/2021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B5FB-11CB-43D7-84B6-50EABAF68A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EBEF-8531-4C9E-A6F1-EE352F5E27E9}" type="datetimeFigureOut">
              <a:rPr lang="es-ES" smtClean="0"/>
              <a:pPr/>
              <a:t>11/01/2021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B5FB-11CB-43D7-84B6-50EABAF68A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EBEF-8531-4C9E-A6F1-EE352F5E27E9}" type="datetimeFigureOut">
              <a:rPr lang="es-ES" smtClean="0"/>
              <a:pPr/>
              <a:t>11/01/2021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B5FB-11CB-43D7-84B6-50EABAF68AE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EBEF-8531-4C9E-A6F1-EE352F5E27E9}" type="datetimeFigureOut">
              <a:rPr lang="es-ES" smtClean="0"/>
              <a:pPr/>
              <a:t>11/01/2021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B5FB-11CB-43D7-84B6-50EABAF68AE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EBEF-8531-4C9E-A6F1-EE352F5E27E9}" type="datetimeFigureOut">
              <a:rPr lang="es-ES" smtClean="0"/>
              <a:pPr/>
              <a:t>11/01/2021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B5FB-11CB-43D7-84B6-50EABAF68A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EBEF-8531-4C9E-A6F1-EE352F5E27E9}" type="datetimeFigureOut">
              <a:rPr lang="es-ES" smtClean="0"/>
              <a:pPr/>
              <a:t>11/01/2021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B5FB-11CB-43D7-84B6-50EABAF68A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576EBEF-8531-4C9E-A6F1-EE352F5E27E9}" type="datetimeFigureOut">
              <a:rPr lang="es-ES" smtClean="0"/>
              <a:pPr/>
              <a:t>11/01/2021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EEAB5FB-11CB-43D7-84B6-50EABAF68A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576EBEF-8531-4C9E-A6F1-EE352F5E27E9}" type="datetimeFigureOut">
              <a:rPr lang="es-ES" smtClean="0"/>
              <a:pPr/>
              <a:t>11/01/2021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EEAB5FB-11CB-43D7-84B6-50EABAF68A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576EBEF-8531-4C9E-A6F1-EE352F5E27E9}" type="datetimeFigureOut">
              <a:rPr lang="es-ES" smtClean="0"/>
              <a:pPr/>
              <a:t>11/01/2021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EEAB5FB-11CB-43D7-84B6-50EABAF68A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e.es/eli/es/rdlg/2015/10/23/2/dof/spa/pdf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s://www.google.com/url?q=https%3A%2F%2Fwww.estatutodelostrabajadores.com%2Frelaciones-laborales-de-caracter-especial%2F&amp;sa=D&amp;sntz=1&amp;usg=AFQjCNGnb7u-hlOKhML5PSyb89MPnXIqe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e.es/eli/es/c/1978/12/27/(1)/dof/mul/pdf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s://www.youtube.com/watch?v=yMZlW5CK8y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2204864"/>
            <a:ext cx="6327805" cy="4526317"/>
          </a:xfrm>
        </p:spPr>
        <p:txBody>
          <a:bodyPr/>
          <a:lstStyle/>
          <a:p>
            <a:pPr algn="just"/>
            <a:r>
              <a:rPr lang="es-ES" b="1" dirty="0" smtClean="0"/>
              <a:t>DERECHO:</a:t>
            </a:r>
            <a:r>
              <a:rPr lang="es-ES" dirty="0" smtClean="0"/>
              <a:t> conjunto de normas que hacen posible la convivencia entre los seres humanos. Ejemplo: derecho civil, derecho mercantil, derecho penal…</a:t>
            </a:r>
          </a:p>
          <a:p>
            <a:pPr marL="0" indent="0" algn="just">
              <a:buNone/>
            </a:pPr>
            <a:endParaRPr lang="es-ES" dirty="0" smtClean="0"/>
          </a:p>
          <a:p>
            <a:pPr algn="just"/>
            <a:r>
              <a:rPr lang="es-ES" b="1" dirty="0" smtClean="0"/>
              <a:t>DERECHO LABORAL: </a:t>
            </a:r>
            <a:r>
              <a:rPr lang="es-ES" dirty="0" smtClean="0"/>
              <a:t>conjunto de normas que regulan las relaciones entre el trabajador y el empresario, de forma individual y colectiva. </a:t>
            </a:r>
            <a:endParaRPr lang="es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92D050"/>
                </a:solidFill>
              </a:rPr>
              <a:t>1</a:t>
            </a:r>
            <a:r>
              <a:rPr lang="es-ES" b="1" dirty="0" smtClean="0">
                <a:solidFill>
                  <a:srgbClr val="92D050"/>
                </a:solidFill>
              </a:rPr>
              <a:t>.- </a:t>
            </a:r>
            <a:r>
              <a:rPr lang="es-ES" sz="3600" b="1" dirty="0" smtClean="0">
                <a:solidFill>
                  <a:srgbClr val="92D050"/>
                </a:solidFill>
              </a:rPr>
              <a:t>DERECHO Y DERECHO  DEL TRABAJO</a:t>
            </a:r>
            <a:endParaRPr lang="es-ES" sz="36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50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>
                <a:solidFill>
                  <a:srgbClr val="92D050"/>
                </a:solidFill>
              </a:rPr>
              <a:t>3</a:t>
            </a:r>
            <a:r>
              <a:rPr lang="es-ES" b="1" dirty="0" smtClean="0">
                <a:solidFill>
                  <a:srgbClr val="92D050"/>
                </a:solidFill>
              </a:rPr>
              <a:t>.- </a:t>
            </a:r>
            <a:r>
              <a:rPr lang="es-ES" sz="3600" b="1" dirty="0" smtClean="0">
                <a:solidFill>
                  <a:srgbClr val="92D050"/>
                </a:solidFill>
              </a:rPr>
              <a:t>RELACIONES LABORALES</a:t>
            </a:r>
            <a:endParaRPr lang="es-ES" sz="3600" b="1" dirty="0">
              <a:solidFill>
                <a:srgbClr val="92D05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99592" y="2204864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000" dirty="0"/>
              <a:t>Son las relaciones entre trabajador y empresario.</a:t>
            </a:r>
          </a:p>
          <a:p>
            <a:pPr lvl="0" algn="just"/>
            <a:endParaRPr lang="es-ES" sz="2000" dirty="0" smtClean="0"/>
          </a:p>
          <a:p>
            <a:pPr lvl="0" algn="just"/>
            <a:r>
              <a:rPr lang="es-ES" sz="2000" dirty="0" smtClean="0"/>
              <a:t>Hay </a:t>
            </a:r>
            <a:r>
              <a:rPr lang="es-ES" sz="2000" dirty="0"/>
              <a:t>3 tipos:</a:t>
            </a:r>
          </a:p>
          <a:p>
            <a:pPr lvl="0" algn="just"/>
            <a:endParaRPr lang="es-ES" sz="2000" dirty="0" smtClean="0"/>
          </a:p>
          <a:p>
            <a:pPr lvl="0" algn="just"/>
            <a:r>
              <a:rPr lang="es-ES" sz="2000" b="1" dirty="0" smtClean="0">
                <a:solidFill>
                  <a:srgbClr val="92D050"/>
                </a:solidFill>
              </a:rPr>
              <a:t>3.1.- Relaciones </a:t>
            </a:r>
            <a:r>
              <a:rPr lang="es-ES" sz="2000" b="1" dirty="0">
                <a:solidFill>
                  <a:srgbClr val="92D050"/>
                </a:solidFill>
              </a:rPr>
              <a:t>laborales </a:t>
            </a:r>
            <a:r>
              <a:rPr lang="es-ES" sz="2000" b="1" dirty="0" smtClean="0">
                <a:solidFill>
                  <a:srgbClr val="92D050"/>
                </a:solidFill>
              </a:rPr>
              <a:t>ordinarias.</a:t>
            </a:r>
          </a:p>
          <a:p>
            <a:pPr lvl="0" algn="just"/>
            <a:endParaRPr lang="es-ES" sz="2000" b="1" dirty="0" smtClean="0">
              <a:solidFill>
                <a:srgbClr val="92D050"/>
              </a:solidFill>
            </a:endParaRPr>
          </a:p>
          <a:p>
            <a:pPr lvl="0" algn="just"/>
            <a:r>
              <a:rPr lang="es-ES" sz="2000" b="1" dirty="0" smtClean="0">
                <a:solidFill>
                  <a:srgbClr val="92D050"/>
                </a:solidFill>
              </a:rPr>
              <a:t>3.2.- Relaciones </a:t>
            </a:r>
            <a:r>
              <a:rPr lang="es-ES" sz="2000" b="1" dirty="0">
                <a:solidFill>
                  <a:srgbClr val="92D050"/>
                </a:solidFill>
              </a:rPr>
              <a:t>laborales </a:t>
            </a:r>
            <a:r>
              <a:rPr lang="es-ES" sz="2000" b="1" dirty="0" smtClean="0">
                <a:solidFill>
                  <a:srgbClr val="92D050"/>
                </a:solidFill>
              </a:rPr>
              <a:t>especiales.</a:t>
            </a:r>
          </a:p>
          <a:p>
            <a:pPr lvl="0" algn="just"/>
            <a:endParaRPr lang="es-ES" sz="2000" b="1" dirty="0">
              <a:solidFill>
                <a:srgbClr val="92D050"/>
              </a:solidFill>
            </a:endParaRPr>
          </a:p>
          <a:p>
            <a:pPr lvl="0" algn="just"/>
            <a:r>
              <a:rPr lang="es-ES" sz="2000" b="1" dirty="0" smtClean="0">
                <a:solidFill>
                  <a:srgbClr val="92D050"/>
                </a:solidFill>
              </a:rPr>
              <a:t>3.3.- Relaciones </a:t>
            </a:r>
            <a:r>
              <a:rPr lang="es-ES" sz="2000" b="1" dirty="0">
                <a:solidFill>
                  <a:srgbClr val="92D050"/>
                </a:solidFill>
              </a:rPr>
              <a:t>no </a:t>
            </a:r>
            <a:r>
              <a:rPr lang="es-ES" sz="2000" b="1" dirty="0" smtClean="0">
                <a:solidFill>
                  <a:srgbClr val="92D050"/>
                </a:solidFill>
              </a:rPr>
              <a:t>laborales.</a:t>
            </a:r>
          </a:p>
          <a:p>
            <a:pPr lvl="0" algn="just"/>
            <a:endParaRPr lang="es-ES" dirty="0"/>
          </a:p>
          <a:p>
            <a:pPr lvl="0" algn="just"/>
            <a:endParaRPr lang="es-ES" dirty="0" smtClean="0"/>
          </a:p>
          <a:p>
            <a:pPr lvl="0" algn="just"/>
            <a:endParaRPr lang="es-ES" dirty="0"/>
          </a:p>
          <a:p>
            <a:pPr lvl="0" algn="just"/>
            <a:endParaRPr lang="es-ES" dirty="0" smtClean="0"/>
          </a:p>
          <a:p>
            <a:pPr lvl="0" algn="just"/>
            <a:endParaRPr lang="es-ES" dirty="0"/>
          </a:p>
          <a:p>
            <a:pPr lvl="0"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038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089377" y="548680"/>
            <a:ext cx="6965245" cy="1202485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rgbClr val="92D050"/>
                </a:solidFill>
              </a:rPr>
              <a:t>3.1.- Relaciones laborales ordinarias</a:t>
            </a:r>
            <a:endParaRPr lang="es-ES" sz="3200" b="1" dirty="0">
              <a:solidFill>
                <a:srgbClr val="92D05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978500" y="1700808"/>
            <a:ext cx="7200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Se aplica el </a:t>
            </a:r>
            <a:r>
              <a:rPr lang="es-ES" dirty="0" smtClean="0"/>
              <a:t>ET (Estatuto de Trabajadores) y </a:t>
            </a:r>
            <a:r>
              <a:rPr lang="es-ES" dirty="0"/>
              <a:t>en  el trabajo que se ofrece o realiza se dan las siguientes características</a:t>
            </a:r>
            <a:r>
              <a:rPr lang="es-ES" dirty="0" smtClean="0"/>
              <a:t>:</a:t>
            </a:r>
          </a:p>
          <a:p>
            <a:pPr algn="just"/>
            <a:r>
              <a:rPr lang="es-ES" dirty="0" smtClean="0"/>
              <a:t> </a:t>
            </a:r>
          </a:p>
          <a:p>
            <a:pPr lvl="0" algn="just"/>
            <a:r>
              <a:rPr lang="es-ES" b="1" dirty="0" smtClean="0"/>
              <a:t>Personal</a:t>
            </a:r>
            <a:r>
              <a:rPr lang="es-ES" dirty="0"/>
              <a:t>: es el trabajador el que realiza el </a:t>
            </a:r>
            <a:r>
              <a:rPr lang="es-ES" dirty="0" smtClean="0"/>
              <a:t>trabajo.</a:t>
            </a:r>
            <a:endParaRPr lang="es-ES" dirty="0"/>
          </a:p>
          <a:p>
            <a:pPr algn="just"/>
            <a:r>
              <a:rPr lang="es-ES" dirty="0"/>
              <a:t> </a:t>
            </a:r>
          </a:p>
          <a:p>
            <a:pPr lvl="0" algn="just"/>
            <a:r>
              <a:rPr lang="es-ES" b="1" dirty="0"/>
              <a:t>Voluntaria</a:t>
            </a:r>
            <a:r>
              <a:rPr lang="es-ES" dirty="0"/>
              <a:t>: el trabajador tiene la libertad de decidir si trabaja o no, nadie le puede obligar a trabajar en aquella actividad laboral que no quiera.</a:t>
            </a:r>
          </a:p>
          <a:p>
            <a:pPr algn="just"/>
            <a:r>
              <a:rPr lang="es-ES" dirty="0"/>
              <a:t> </a:t>
            </a:r>
          </a:p>
          <a:p>
            <a:pPr lvl="0" algn="just"/>
            <a:r>
              <a:rPr lang="es-ES" b="1" dirty="0"/>
              <a:t>Por cuenta ajena</a:t>
            </a:r>
            <a:r>
              <a:rPr lang="es-ES" dirty="0"/>
              <a:t>: la empresa asume el riesgo económico y el empresario se queda con el fruto del trabajo.</a:t>
            </a:r>
          </a:p>
          <a:p>
            <a:pPr algn="just"/>
            <a:r>
              <a:rPr lang="es-ES" dirty="0"/>
              <a:t> </a:t>
            </a:r>
          </a:p>
          <a:p>
            <a:pPr lvl="0" algn="just"/>
            <a:r>
              <a:rPr lang="es-ES" b="1" dirty="0"/>
              <a:t>Retribuida</a:t>
            </a:r>
            <a:r>
              <a:rPr lang="es-ES" dirty="0"/>
              <a:t>: el trabajador percibe un salario por su </a:t>
            </a:r>
            <a:r>
              <a:rPr lang="es-ES" dirty="0" smtClean="0"/>
              <a:t>trabajo.</a:t>
            </a:r>
          </a:p>
          <a:p>
            <a:pPr lvl="0" algn="just"/>
            <a:endParaRPr lang="es-ES" dirty="0"/>
          </a:p>
          <a:p>
            <a:pPr algn="just"/>
            <a:r>
              <a:rPr lang="es-ES" b="1" dirty="0"/>
              <a:t>Dependiente: </a:t>
            </a:r>
            <a:r>
              <a:rPr lang="es-ES" altLang="es-ES" dirty="0"/>
              <a:t>El empresario es el que ordena cuándo, dónde y cómo ha de realizarse el trabajo. </a:t>
            </a:r>
          </a:p>
          <a:p>
            <a:pPr algn="ctr"/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ESTATUTO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hlinkClick r:id="rId2"/>
              </a:rPr>
              <a:t>DE 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LOS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hlinkClick r:id="rId2"/>
              </a:rPr>
              <a:t>TRABAJADORES      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1980</a:t>
            </a:r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09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089377" y="548680"/>
            <a:ext cx="6965245" cy="1202485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rgbClr val="92D050"/>
                </a:solidFill>
              </a:rPr>
              <a:t>3.2.- Relaciones laborales especiales</a:t>
            </a:r>
            <a:endParaRPr lang="es-ES" sz="3200" b="1" dirty="0">
              <a:solidFill>
                <a:srgbClr val="92D05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71600" y="1772816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Se regulan por </a:t>
            </a:r>
            <a:r>
              <a:rPr lang="es-ES" dirty="0"/>
              <a:t>normas </a:t>
            </a:r>
            <a:r>
              <a:rPr lang="es-ES" dirty="0" smtClean="0"/>
              <a:t>especiales, </a:t>
            </a:r>
            <a:r>
              <a:rPr lang="es-ES" dirty="0"/>
              <a:t>y cuando en estas no se contempla algo se aplica el ET.</a:t>
            </a:r>
          </a:p>
          <a:p>
            <a:pPr algn="just"/>
            <a:r>
              <a:rPr lang="es-ES" dirty="0"/>
              <a:t> </a:t>
            </a:r>
          </a:p>
          <a:p>
            <a:pPr algn="just"/>
            <a:r>
              <a:rPr lang="es-ES" dirty="0"/>
              <a:t>Se da en</a:t>
            </a:r>
            <a:r>
              <a:rPr lang="es-ES" dirty="0" smtClean="0"/>
              <a:t>: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-</a:t>
            </a:r>
            <a:r>
              <a:rPr lang="es-ES" dirty="0"/>
              <a:t>Empleadas/os de hogar</a:t>
            </a:r>
          </a:p>
          <a:p>
            <a:pPr algn="just"/>
            <a:r>
              <a:rPr lang="es-ES" dirty="0" smtClean="0"/>
              <a:t>-</a:t>
            </a:r>
            <a:r>
              <a:rPr lang="es-ES" dirty="0"/>
              <a:t>Deportistas profesionales</a:t>
            </a:r>
          </a:p>
          <a:p>
            <a:pPr algn="just"/>
            <a:r>
              <a:rPr lang="es-ES" dirty="0"/>
              <a:t>-Artistas de Espectáculos públicos</a:t>
            </a:r>
          </a:p>
          <a:p>
            <a:pPr algn="just"/>
            <a:r>
              <a:rPr lang="es-ES" dirty="0"/>
              <a:t>-Personas en Instituciones penitenciarias</a:t>
            </a:r>
          </a:p>
          <a:p>
            <a:pPr algn="just"/>
            <a:r>
              <a:rPr lang="es-ES" dirty="0" smtClean="0"/>
              <a:t>--</a:t>
            </a:r>
            <a:r>
              <a:rPr lang="es-ES" dirty="0" smtClean="0"/>
              <a:t>Médicos residente (MIR) y abogados en despachos profesionales.</a:t>
            </a:r>
            <a:endParaRPr lang="es-ES" dirty="0"/>
          </a:p>
          <a:p>
            <a:pPr algn="just"/>
            <a:r>
              <a:rPr lang="es-ES" dirty="0" smtClean="0"/>
              <a:t>-</a:t>
            </a:r>
            <a:r>
              <a:rPr lang="es-ES" dirty="0" smtClean="0"/>
              <a:t>Otros</a:t>
            </a:r>
          </a:p>
          <a:p>
            <a:pPr algn="just"/>
            <a:r>
              <a:rPr lang="es-ES" b="1" dirty="0">
                <a:hlinkClick r:id="rId2"/>
              </a:rPr>
              <a:t>Artículo 2 E.T.</a:t>
            </a:r>
            <a:r>
              <a:rPr lang="es-ES" b="1" dirty="0"/>
              <a:t>. Relaciones laborales de carácter especial</a:t>
            </a:r>
            <a:r>
              <a:rPr lang="es-ES" b="1" dirty="0" smtClean="0"/>
              <a:t>.</a:t>
            </a:r>
            <a:endParaRPr lang="es-ES" dirty="0"/>
          </a:p>
        </p:txBody>
      </p:sp>
      <p:pic>
        <p:nvPicPr>
          <p:cNvPr id="7" name="6 Imagen" descr="http://img.over-blog.com/232x300/1/04/57/16/JUILLET-2010/jugadores-futbol-chile-chilenos-europa-jugando-futbolistas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420888"/>
            <a:ext cx="1296144" cy="185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3 Marcador de contenido" descr="Electricistas clip art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004048" y="2132856"/>
            <a:ext cx="1723211" cy="167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089377" y="548680"/>
            <a:ext cx="6965245" cy="12024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200" b="1" dirty="0" smtClean="0">
                <a:solidFill>
                  <a:srgbClr val="92D050"/>
                </a:solidFill>
              </a:rPr>
              <a:t>3.3.- Relaciones no laborales</a:t>
            </a:r>
            <a:endParaRPr lang="es-ES" sz="3200" b="1" dirty="0">
              <a:solidFill>
                <a:srgbClr val="92D05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89377" y="1268760"/>
            <a:ext cx="669674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Bien por decisión política o por que no cumplen alguna de las características de las relaciones laborales ordinarias, en estos casos no se aplica el ET.</a:t>
            </a:r>
          </a:p>
          <a:p>
            <a:pPr algn="just"/>
            <a:r>
              <a:rPr lang="es-ES" dirty="0"/>
              <a:t> </a:t>
            </a:r>
          </a:p>
          <a:p>
            <a:pPr lvl="0" algn="just"/>
            <a:r>
              <a:rPr lang="es-ES" sz="1600" b="1" dirty="0"/>
              <a:t>Trabajos por amistad o buena vecindad</a:t>
            </a:r>
            <a:r>
              <a:rPr lang="es-ES" sz="1600" dirty="0"/>
              <a:t>: </a:t>
            </a:r>
            <a:r>
              <a:rPr lang="es-ES" sz="1600" dirty="0" smtClean="0"/>
              <a:t>no hay retribución, ni dependencia.</a:t>
            </a:r>
          </a:p>
          <a:p>
            <a:pPr lvl="0" algn="just"/>
            <a:endParaRPr lang="es-ES" sz="1600" dirty="0"/>
          </a:p>
          <a:p>
            <a:pPr lvl="0" algn="just"/>
            <a:r>
              <a:rPr lang="es-ES" sz="1600" b="1" dirty="0" smtClean="0"/>
              <a:t>Prestaciones obligatorias</a:t>
            </a:r>
            <a:r>
              <a:rPr lang="es-ES" sz="1600" dirty="0" smtClean="0"/>
              <a:t>: no es </a:t>
            </a:r>
            <a:r>
              <a:rPr lang="es-ES" sz="1600" dirty="0"/>
              <a:t>v</a:t>
            </a:r>
            <a:r>
              <a:rPr lang="es-ES" sz="1600" dirty="0" smtClean="0"/>
              <a:t>oluntario, ser </a:t>
            </a:r>
            <a:r>
              <a:rPr lang="es-ES" sz="1600" dirty="0"/>
              <a:t>miembro de una mesa electoral, o miembro de juzgados </a:t>
            </a:r>
            <a:r>
              <a:rPr lang="es-ES" sz="1600" dirty="0" smtClean="0"/>
              <a:t>populares.</a:t>
            </a:r>
          </a:p>
          <a:p>
            <a:pPr lvl="0" algn="just"/>
            <a:endParaRPr lang="es-ES" sz="1600" dirty="0"/>
          </a:p>
          <a:p>
            <a:pPr lvl="0" algn="just"/>
            <a:r>
              <a:rPr lang="es-ES" sz="1600" b="1" dirty="0"/>
              <a:t>Trabajo por cuenta </a:t>
            </a:r>
            <a:r>
              <a:rPr lang="es-ES" sz="1600" b="1" dirty="0" smtClean="0"/>
              <a:t>propia (Autónomo)</a:t>
            </a:r>
            <a:r>
              <a:rPr lang="es-ES" sz="1600" dirty="0" smtClean="0"/>
              <a:t>: </a:t>
            </a:r>
            <a:r>
              <a:rPr lang="es-ES" sz="1600" dirty="0"/>
              <a:t>no está sujeta a la dirección de </a:t>
            </a:r>
            <a:r>
              <a:rPr lang="es-ES" sz="1600" dirty="0" smtClean="0"/>
              <a:t>otros.</a:t>
            </a:r>
          </a:p>
          <a:p>
            <a:pPr lvl="0" algn="just"/>
            <a:endParaRPr lang="es-ES" sz="1600" dirty="0"/>
          </a:p>
          <a:p>
            <a:pPr lvl="0" algn="just"/>
            <a:r>
              <a:rPr lang="es-ES" sz="1600" b="1" dirty="0"/>
              <a:t>Trabajos </a:t>
            </a:r>
            <a:r>
              <a:rPr lang="es-ES" sz="1600" b="1" dirty="0" smtClean="0"/>
              <a:t>familiares (hasta 2º grado): </a:t>
            </a:r>
            <a:r>
              <a:rPr lang="es-ES" sz="1600" dirty="0" smtClean="0"/>
              <a:t>no retribuido, ni sujeto a la dirección de otros.</a:t>
            </a:r>
          </a:p>
          <a:p>
            <a:pPr lvl="0" algn="just"/>
            <a:endParaRPr lang="es-ES" sz="1600" dirty="0"/>
          </a:p>
          <a:p>
            <a:pPr lvl="0" algn="just"/>
            <a:endParaRPr lang="es-ES" sz="1600" b="1" dirty="0" smtClean="0"/>
          </a:p>
          <a:p>
            <a:pPr lvl="0" algn="just"/>
            <a:endParaRPr lang="es-ES" sz="1600" b="1" dirty="0" smtClean="0"/>
          </a:p>
          <a:p>
            <a:pPr lvl="0" algn="just"/>
            <a:endParaRPr lang="es-ES" sz="1600" b="1" dirty="0"/>
          </a:p>
          <a:p>
            <a:pPr lvl="0" algn="just"/>
            <a:r>
              <a:rPr lang="es-ES" sz="1600" b="1" dirty="0" smtClean="0"/>
              <a:t>Funcionarios: </a:t>
            </a:r>
            <a:r>
              <a:rPr lang="es-ES" sz="1600" dirty="0" smtClean="0"/>
              <a:t>regulado por el derecho administrativo.</a:t>
            </a:r>
            <a:endParaRPr lang="es-ES" sz="1600" dirty="0"/>
          </a:p>
          <a:p>
            <a:endParaRPr lang="es-ES" sz="1600" dirty="0"/>
          </a:p>
        </p:txBody>
      </p:sp>
      <p:pic>
        <p:nvPicPr>
          <p:cNvPr id="1026" name="Picture 2" descr="C:\Users\Nerea\Desktop\descar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653136"/>
            <a:ext cx="4238689" cy="123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62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005369" cy="1459290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rgbClr val="92D050"/>
                </a:solidFill>
              </a:rPr>
              <a:t>4.-FUENTES DEL DERECHO AL TRABAJO Y SU JERARQUÍA</a:t>
            </a:r>
            <a:endParaRPr lang="es-ES" sz="3600" b="1" dirty="0">
              <a:solidFill>
                <a:srgbClr val="92D05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99592" y="2060849"/>
            <a:ext cx="7200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ES" altLang="es-ES" dirty="0"/>
              <a:t>Las fuentes indican de donde provienen las normas</a:t>
            </a:r>
            <a:r>
              <a:rPr lang="es-ES" altLang="es-ES" dirty="0" smtClean="0"/>
              <a:t>. Son </a:t>
            </a:r>
            <a:r>
              <a:rPr lang="es-ES" altLang="es-ES" dirty="0"/>
              <a:t>de 2 tipos:</a:t>
            </a:r>
          </a:p>
          <a:p>
            <a:pPr>
              <a:spcBef>
                <a:spcPct val="0"/>
              </a:spcBef>
            </a:pPr>
            <a:endParaRPr lang="es-ES" altLang="es-ES" dirty="0"/>
          </a:p>
          <a:p>
            <a:pPr>
              <a:spcBef>
                <a:spcPct val="0"/>
              </a:spcBef>
            </a:pPr>
            <a:r>
              <a:rPr lang="es-ES" altLang="es-ES" b="1" u="sng" dirty="0"/>
              <a:t>Fuentes internas</a:t>
            </a:r>
            <a:r>
              <a:rPr lang="es-ES" altLang="es-ES" b="1" dirty="0"/>
              <a:t>: </a:t>
            </a:r>
            <a:r>
              <a:rPr lang="es-ES" altLang="es-ES" dirty="0"/>
              <a:t>Provienen de las normas españolas.</a:t>
            </a:r>
          </a:p>
          <a:p>
            <a:pPr>
              <a:spcBef>
                <a:spcPct val="0"/>
              </a:spcBef>
            </a:pPr>
            <a:endParaRPr lang="es-ES" altLang="es-ES" dirty="0"/>
          </a:p>
          <a:p>
            <a:pPr>
              <a:spcBef>
                <a:spcPct val="0"/>
              </a:spcBef>
            </a:pPr>
            <a:r>
              <a:rPr lang="es-ES" altLang="es-ES" b="1" u="sng" dirty="0"/>
              <a:t>Fuentes externas:</a:t>
            </a:r>
            <a:r>
              <a:rPr lang="es-ES" altLang="es-ES" b="1" dirty="0"/>
              <a:t> </a:t>
            </a:r>
            <a:r>
              <a:rPr lang="es-ES" altLang="es-ES" dirty="0"/>
              <a:t>Provienen de las normas europeas  e internacionales.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10" name="Picture 67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65698"/>
            <a:ext cx="3960490" cy="253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:\Users\ROSANA\Pictures\fuentes del dercho de trabaj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6149" y="980728"/>
            <a:ext cx="5922645" cy="398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1331640" y="530120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hlinkClick r:id="rId3"/>
              </a:rPr>
              <a:t>CONSTITUCIÓN ESPAÑOLA </a:t>
            </a:r>
            <a:r>
              <a:rPr lang="es-ES" dirty="0" smtClean="0"/>
              <a:t>1978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003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43608" y="836712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/>
              <a:t>Existen </a:t>
            </a:r>
            <a:r>
              <a:rPr lang="es-ES" sz="1600" dirty="0"/>
              <a:t>gran variedad de normas, pero si nos encontramos ante un conflicto laboral, ¿qué norma debemos aplicar?</a:t>
            </a:r>
          </a:p>
          <a:p>
            <a:pPr algn="just"/>
            <a:endParaRPr lang="es-ES" sz="1600" dirty="0" smtClean="0"/>
          </a:p>
          <a:p>
            <a:pPr algn="just"/>
            <a:r>
              <a:rPr lang="es-ES" sz="1600" dirty="0" smtClean="0"/>
              <a:t>En </a:t>
            </a:r>
            <a:r>
              <a:rPr lang="es-ES" sz="1600" dirty="0"/>
              <a:t>Derecho, en principio, las normas se aplican por orden jerárquico; es decir, </a:t>
            </a:r>
            <a:r>
              <a:rPr lang="es-ES" sz="1600" b="1" dirty="0"/>
              <a:t>las normas de rango inferior no pueden contradecir lo dispuesto en una norma de rango superior</a:t>
            </a:r>
            <a:r>
              <a:rPr lang="es-ES" sz="1600" b="1" dirty="0" smtClean="0"/>
              <a:t>.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758098937"/>
              </p:ext>
            </p:extLst>
          </p:nvPr>
        </p:nvGraphicFramePr>
        <p:xfrm>
          <a:off x="2483768" y="2348881"/>
          <a:ext cx="4392488" cy="3915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29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115616" y="620688"/>
            <a:ext cx="7005369" cy="145929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200" b="1" dirty="0">
                <a:solidFill>
                  <a:srgbClr val="92D050"/>
                </a:solidFill>
              </a:rPr>
              <a:t>5</a:t>
            </a:r>
            <a:r>
              <a:rPr lang="es-ES" sz="3200" b="1" dirty="0" smtClean="0">
                <a:solidFill>
                  <a:srgbClr val="92D050"/>
                </a:solidFill>
              </a:rPr>
              <a:t>.-PRINCIPIOS DE APLICACIÓN E INTERPRETACIÓN DE LAS NORMAS LABORALES</a:t>
            </a:r>
            <a:endParaRPr lang="es-ES" sz="3200" b="1" dirty="0">
              <a:solidFill>
                <a:srgbClr val="92D050"/>
              </a:solidFill>
            </a:endParaRPr>
          </a:p>
        </p:txBody>
      </p:sp>
      <p:graphicFrame>
        <p:nvGraphicFramePr>
          <p:cNvPr id="7" name="6 Diagrama">
            <a:extLst>
              <a:ext uri="{FF2B5EF4-FFF2-40B4-BE49-F238E27FC236}">
                <a16:creationId xmlns:a16="http://schemas.microsoft.com/office/drawing/2014/main" xmlns="" id="{B69BF31B-4B16-4180-9846-FD982CED3D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2216847"/>
              </p:ext>
            </p:extLst>
          </p:nvPr>
        </p:nvGraphicFramePr>
        <p:xfrm>
          <a:off x="1691680" y="2348880"/>
          <a:ext cx="5699125" cy="3343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466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238567" y="801208"/>
            <a:ext cx="6645801" cy="5148072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altLang="es-ES" sz="1600" b="1" dirty="0" smtClean="0">
                <a:solidFill>
                  <a:srgbClr val="3333FF"/>
                </a:solidFill>
              </a:rPr>
              <a:t>PRINCIPIO DE NORMA MINIMA.</a:t>
            </a:r>
          </a:p>
          <a:p>
            <a:pPr algn="just">
              <a:buFontTx/>
              <a:buNone/>
            </a:pPr>
            <a:r>
              <a:rPr lang="es-ES" altLang="es-ES" sz="1600" dirty="0" smtClean="0"/>
              <a:t>	La norma de rango superior establece mínimos que deben de ser respetados por las normas de rango inferior. </a:t>
            </a:r>
            <a:r>
              <a:rPr lang="es-ES" altLang="es-ES" sz="1600" dirty="0" smtClean="0">
                <a:solidFill>
                  <a:schemeClr val="folHlink"/>
                </a:solidFill>
              </a:rPr>
              <a:t>En los contratos de trabajo no se pueden establecer peores condiciones que en el convenio colectivo.</a:t>
            </a:r>
          </a:p>
          <a:p>
            <a:pPr marL="0" indent="0" algn="just">
              <a:buNone/>
            </a:pPr>
            <a:r>
              <a:rPr lang="es-ES" altLang="es-ES" sz="1600" b="1" dirty="0" smtClean="0">
                <a:solidFill>
                  <a:srgbClr val="3333FF"/>
                </a:solidFill>
              </a:rPr>
              <a:t>PRINCIPIO DE NORMA MÁS FAVORABLE.</a:t>
            </a:r>
          </a:p>
          <a:p>
            <a:pPr algn="just">
              <a:buFontTx/>
              <a:buNone/>
            </a:pPr>
            <a:r>
              <a:rPr lang="es-ES" altLang="es-ES" sz="1600" dirty="0" smtClean="0"/>
              <a:t>	Cuando existan dos o más normas, que se puedan aplicar a un caso concreto, se aplicará la más favorable para el trabajador.</a:t>
            </a:r>
          </a:p>
          <a:p>
            <a:pPr marL="0" indent="0" algn="just">
              <a:buNone/>
            </a:pPr>
            <a:r>
              <a:rPr lang="es-ES" altLang="es-ES" sz="1600" b="1" dirty="0" smtClean="0">
                <a:solidFill>
                  <a:srgbClr val="3333FF"/>
                </a:solidFill>
              </a:rPr>
              <a:t>PRINCIPIO </a:t>
            </a:r>
            <a:r>
              <a:rPr lang="es-ES" altLang="es-ES" sz="1600" b="1" dirty="0">
                <a:solidFill>
                  <a:srgbClr val="3333FF"/>
                </a:solidFill>
              </a:rPr>
              <a:t>IN DUBIO PRO OPERARIO</a:t>
            </a:r>
          </a:p>
          <a:p>
            <a:pPr algn="just">
              <a:buFontTx/>
              <a:buNone/>
            </a:pPr>
            <a:r>
              <a:rPr lang="es-ES" altLang="es-ES" sz="1600" dirty="0" smtClean="0"/>
              <a:t>	Los </a:t>
            </a:r>
            <a:r>
              <a:rPr lang="es-ES" altLang="es-ES" sz="1600" dirty="0"/>
              <a:t>tribunales, en caso de duda sobre la aplicación de la norma, la interpretaran de la forma más beneficiosa para el trabajador.</a:t>
            </a:r>
          </a:p>
          <a:p>
            <a:pPr marL="0" indent="0" algn="just">
              <a:buNone/>
            </a:pPr>
            <a:r>
              <a:rPr lang="es-ES" altLang="es-ES" sz="1600" b="1" dirty="0" smtClean="0">
                <a:solidFill>
                  <a:srgbClr val="3333FF"/>
                </a:solidFill>
              </a:rPr>
              <a:t>PRINCIPIO </a:t>
            </a:r>
            <a:r>
              <a:rPr lang="es-ES" altLang="es-ES" sz="1600" b="1" dirty="0">
                <a:solidFill>
                  <a:srgbClr val="3333FF"/>
                </a:solidFill>
              </a:rPr>
              <a:t>DE CONDICIÓN MAS BENEFICIOSA.</a:t>
            </a:r>
          </a:p>
          <a:p>
            <a:pPr algn="just">
              <a:buFontTx/>
              <a:buNone/>
            </a:pPr>
            <a:r>
              <a:rPr lang="es-ES" altLang="es-ES" sz="1600" dirty="0"/>
              <a:t>	Si un trabajador tiene ciertas condiciones beneficiosas y posteriormente son empeoradas, podrá seguir manteniendo las condiciones beneficiosas.</a:t>
            </a:r>
          </a:p>
          <a:p>
            <a:pPr marL="0" indent="0">
              <a:buNone/>
            </a:pPr>
            <a:r>
              <a:rPr lang="es-ES" altLang="es-ES" sz="1600" b="1" dirty="0">
                <a:solidFill>
                  <a:srgbClr val="3333FF"/>
                </a:solidFill>
              </a:rPr>
              <a:t>PRINCIPIO DE IRRENUNCIABILIDAD DE DERECHOS.</a:t>
            </a:r>
          </a:p>
          <a:p>
            <a:pPr>
              <a:buFontTx/>
              <a:buNone/>
            </a:pPr>
            <a:r>
              <a:rPr lang="es-ES" altLang="es-ES" sz="1600" dirty="0"/>
              <a:t>	Los trabajadores no pueden renunciar a los derechos que tengan reconocidos en las normas legales y en los convenios colectivos.</a:t>
            </a:r>
          </a:p>
          <a:p>
            <a:pPr marL="0" indent="0">
              <a:buNone/>
            </a:pPr>
            <a:endParaRPr lang="es-ES" altLang="es-ES" sz="1800" dirty="0" smtClean="0"/>
          </a:p>
        </p:txBody>
      </p:sp>
    </p:spTree>
    <p:extLst>
      <p:ext uri="{BB962C8B-B14F-4D97-AF65-F5344CB8AC3E}">
        <p14:creationId xmlns:p14="http://schemas.microsoft.com/office/powerpoint/2010/main" val="31189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:\Users\ROSANA\Pictures\legislacion-laboral-en-espana-tribunales-laborales_21243_9_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132856"/>
            <a:ext cx="54006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200" b="1" dirty="0" smtClean="0">
                <a:solidFill>
                  <a:srgbClr val="92D050"/>
                </a:solidFill>
              </a:rPr>
              <a:t>6.-ORGANIZACIÓN JUDICIAL LABORAL</a:t>
            </a:r>
            <a:endParaRPr lang="es-ES" sz="32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64" y="1844824"/>
            <a:ext cx="6196405" cy="36038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3200" b="1" dirty="0" smtClean="0">
                <a:solidFill>
                  <a:srgbClr val="00B050"/>
                </a:solidFill>
              </a:rPr>
              <a:t>DION S.coop.</a:t>
            </a:r>
            <a:r>
              <a:rPr lang="es-ES" sz="3200" dirty="0" smtClean="0"/>
              <a:t> va de maravilla y no dais abasto, por lo que optáis por contratar a más personas. Pero estáis perdidos, no sabéis cómo hacerlo, si hay </a:t>
            </a:r>
            <a:r>
              <a:rPr lang="es-ES" sz="3200" b="1" dirty="0" smtClean="0"/>
              <a:t>normativa</a:t>
            </a:r>
            <a:r>
              <a:rPr lang="es-ES" sz="3200" dirty="0" smtClean="0"/>
              <a:t> para ello……</a:t>
            </a:r>
            <a:endParaRPr lang="es-ES" sz="3200" dirty="0"/>
          </a:p>
        </p:txBody>
      </p:sp>
      <p:pic>
        <p:nvPicPr>
          <p:cNvPr id="4" name="3 Imagen" descr="http://www.gifandgif.es/gifs_animados/Dinero/Gifs%20Animados%20Dinero%20(1)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8522" y="332656"/>
            <a:ext cx="159607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5616" y="692696"/>
            <a:ext cx="68407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Juzgado de lo Social</a:t>
            </a:r>
            <a:r>
              <a:rPr lang="es-ES" dirty="0"/>
              <a:t>: tienen competencia provincial y resuelven conflictos laborales individuales y colectivos.</a:t>
            </a:r>
          </a:p>
          <a:p>
            <a:pPr algn="just"/>
            <a:r>
              <a:rPr lang="es-ES" dirty="0"/>
              <a:t> </a:t>
            </a:r>
          </a:p>
          <a:p>
            <a:pPr algn="just"/>
            <a:r>
              <a:rPr lang="es-ES" b="1" dirty="0"/>
              <a:t>Sala de lo Social de los Tribunales Superiores de Justicia de las Comunidades Autónomas</a:t>
            </a:r>
            <a:r>
              <a:rPr lang="es-ES" dirty="0"/>
              <a:t>: tienen competencias en el ámbito de una comunidad autónoma, conocen los recursos contra sentencias de los Juzgados de lo Social y resuelven conflictos colectivos y sindicales, cuando el ámbito de los mismos supera el de un Juzgado de lo Social</a:t>
            </a:r>
            <a:r>
              <a:rPr lang="es-ES" dirty="0" smtClean="0"/>
              <a:t>.</a:t>
            </a:r>
          </a:p>
          <a:p>
            <a:pPr algn="just"/>
            <a:endParaRPr lang="es-ES" dirty="0"/>
          </a:p>
          <a:p>
            <a:pPr algn="just"/>
            <a:r>
              <a:rPr lang="es-ES" b="1" dirty="0"/>
              <a:t>Sala de lo Social de la Audiencia Nacional</a:t>
            </a:r>
            <a:r>
              <a:rPr lang="es-ES" dirty="0"/>
              <a:t>: resuelve conflictos colectivos y sindicales cuando sean de ámbito territorial superior al de la comunidad autónoma</a:t>
            </a:r>
            <a:r>
              <a:rPr lang="es-ES" dirty="0" smtClean="0"/>
              <a:t>.</a:t>
            </a:r>
          </a:p>
          <a:p>
            <a:pPr algn="just"/>
            <a:endParaRPr lang="es-ES" dirty="0"/>
          </a:p>
          <a:p>
            <a:pPr algn="just"/>
            <a:r>
              <a:rPr lang="es-ES" b="1" dirty="0"/>
              <a:t>Sala de lo Social del Tribunal Supremo</a:t>
            </a:r>
            <a:r>
              <a:rPr lang="es-ES" dirty="0"/>
              <a:t>: conoce de los recursos contra las sentencias de las Salas de los Social de los Tribunales Superiores de Justicia de las comunidades autónomas y de la Sala de lo Social de la Audiencia Nacional. El tribunal Supremo es el órgano de mayor rango jerárquico del poder judicial y extiende su competencia a todo el Estado.</a:t>
            </a:r>
          </a:p>
        </p:txBody>
      </p:sp>
    </p:spTree>
    <p:extLst>
      <p:ext uri="{BB962C8B-B14F-4D97-AF65-F5344CB8AC3E}">
        <p14:creationId xmlns:p14="http://schemas.microsoft.com/office/powerpoint/2010/main" val="138659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200" b="1" dirty="0">
                <a:solidFill>
                  <a:srgbClr val="92D050"/>
                </a:solidFill>
              </a:rPr>
              <a:t>7</a:t>
            </a:r>
            <a:r>
              <a:rPr lang="es-ES" sz="3200" b="1" dirty="0" smtClean="0">
                <a:solidFill>
                  <a:srgbClr val="92D050"/>
                </a:solidFill>
              </a:rPr>
              <a:t>.-LA ADMINISTRACIÓN LABORAL</a:t>
            </a:r>
            <a:endParaRPr lang="es-ES" sz="3200" b="1" dirty="0">
              <a:solidFill>
                <a:srgbClr val="92D05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" t="1404" r="1846" b="1355"/>
          <a:stretch>
            <a:fillRect/>
          </a:stretch>
        </p:blipFill>
        <p:spPr>
          <a:xfrm>
            <a:off x="2699792" y="1700808"/>
            <a:ext cx="3853714" cy="4351189"/>
          </a:xfrm>
          <a:noFill/>
        </p:spPr>
      </p:pic>
    </p:spTree>
    <p:extLst>
      <p:ext uri="{BB962C8B-B14F-4D97-AF65-F5344CB8AC3E}">
        <p14:creationId xmlns:p14="http://schemas.microsoft.com/office/powerpoint/2010/main" val="343090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/>
            </a:r>
            <a:br>
              <a:rPr lang="es-ES" b="1" dirty="0" smtClean="0">
                <a:solidFill>
                  <a:srgbClr val="FF0000"/>
                </a:solidFill>
              </a:rPr>
            </a:br>
            <a:r>
              <a:rPr lang="es-ES" b="1" dirty="0" smtClean="0">
                <a:solidFill>
                  <a:srgbClr val="FF0000"/>
                </a:solidFill>
              </a:rPr>
              <a:t/>
            </a:r>
            <a:br>
              <a:rPr lang="es-ES" b="1" dirty="0" smtClean="0">
                <a:solidFill>
                  <a:srgbClr val="FF0000"/>
                </a:solidFill>
              </a:rPr>
            </a:br>
            <a:r>
              <a:rPr lang="es-ES" b="1" dirty="0" smtClean="0">
                <a:solidFill>
                  <a:srgbClr val="FF0000"/>
                </a:solidFill>
              </a:rPr>
              <a:t/>
            </a:r>
            <a:br>
              <a:rPr lang="es-ES" b="1" dirty="0" smtClean="0">
                <a:solidFill>
                  <a:srgbClr val="FF0000"/>
                </a:solidFill>
              </a:rPr>
            </a:br>
            <a:r>
              <a:rPr lang="es-ES" b="1" dirty="0" smtClean="0">
                <a:solidFill>
                  <a:srgbClr val="FF0000"/>
                </a:solidFill>
              </a:rPr>
              <a:t/>
            </a:r>
            <a:br>
              <a:rPr lang="es-ES" b="1" dirty="0" smtClean="0">
                <a:solidFill>
                  <a:srgbClr val="FF0000"/>
                </a:solidFill>
              </a:rPr>
            </a:br>
            <a:r>
              <a:rPr lang="es-ES" b="1" dirty="0" smtClean="0">
                <a:solidFill>
                  <a:srgbClr val="FF0000"/>
                </a:solidFill>
              </a:rPr>
              <a:t/>
            </a:r>
            <a:br>
              <a:rPr lang="es-ES" b="1" dirty="0" smtClean="0">
                <a:solidFill>
                  <a:srgbClr val="FF0000"/>
                </a:solidFill>
              </a:rPr>
            </a:b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138296" y="404664"/>
            <a:ext cx="7005369" cy="1459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200" b="1" dirty="0">
                <a:solidFill>
                  <a:srgbClr val="92D050"/>
                </a:solidFill>
              </a:rPr>
              <a:t>8</a:t>
            </a:r>
            <a:r>
              <a:rPr lang="es-ES" sz="3200" b="1" dirty="0" smtClean="0">
                <a:solidFill>
                  <a:srgbClr val="92D050"/>
                </a:solidFill>
              </a:rPr>
              <a:t>.- DERECHOS Y DEBERES DE LOS TRABAJADORES/AS</a:t>
            </a:r>
            <a:endParaRPr lang="es-ES" sz="3200" b="1" dirty="0">
              <a:solidFill>
                <a:srgbClr val="92D050"/>
              </a:solidFill>
            </a:endParaRPr>
          </a:p>
        </p:txBody>
      </p:sp>
      <p:graphicFrame>
        <p:nvGraphicFramePr>
          <p:cNvPr id="8" name="7 Diagrama">
            <a:extLst>
              <a:ext uri="{FF2B5EF4-FFF2-40B4-BE49-F238E27FC236}">
                <a16:creationId xmlns:a16="http://schemas.microsoft.com/office/drawing/2014/main" xmlns="" id="{18FF0364-22A1-4BBC-AAC4-270BC1A2B1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4491396"/>
              </p:ext>
            </p:extLst>
          </p:nvPr>
        </p:nvGraphicFramePr>
        <p:xfrm>
          <a:off x="971600" y="1556792"/>
          <a:ext cx="7172065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2060848"/>
            <a:ext cx="6264696" cy="4320480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Empezáis a hacer memoria y os acordáis de un tema de Historia que disteis en la ESO, en el que se hablaba de un movimiento que se produjo en la Inglaterra del S.XIX y que sirvió para cambiar el rumbo en la historia del trabajo ….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sz="2000" b="1" i="1" dirty="0" smtClean="0">
                <a:solidFill>
                  <a:srgbClr val="00B050"/>
                </a:solidFill>
              </a:rPr>
              <a:t>¿DE QUÉ MOVIMIENTO ESTAMOS HABLANDO?</a:t>
            </a:r>
          </a:p>
          <a:p>
            <a:pPr>
              <a:buNone/>
            </a:pPr>
            <a:r>
              <a:rPr lang="es-ES" sz="2000" b="1" i="1" dirty="0" smtClean="0">
                <a:solidFill>
                  <a:srgbClr val="00B050"/>
                </a:solidFill>
              </a:rPr>
              <a:t>¿DE QUÉ REVOLUCIÓN? ¿QUÉ CAMBIOS TRAJO?</a:t>
            </a:r>
            <a:endParaRPr lang="es-ES" sz="2000" b="1" i="1" dirty="0">
              <a:solidFill>
                <a:srgbClr val="00B050"/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rgbClr val="92D050"/>
                </a:solidFill>
              </a:rPr>
              <a:t>2.- HISTORIA DEL DERECHO DEL TRABAJO</a:t>
            </a:r>
            <a:endParaRPr lang="es-ES" sz="32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755576" y="548679"/>
            <a:ext cx="7920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es-ES" sz="2200" b="1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Revolución Industrial</a:t>
            </a:r>
            <a:endParaRPr lang="es-ES" sz="2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s-ES" sz="2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s-ES" sz="2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s-ES" sz="22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2 Imagen" descr="http://1.bp.blogspot.com/-H_glLhpkkUw/TsCwNwQeo1I/AAAAAAAAAVw/36CxDZ4O9Z8/s1600/coal%252520miner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214422"/>
            <a:ext cx="771530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11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roceso alternativo"/>
          <p:cNvSpPr/>
          <p:nvPr/>
        </p:nvSpPr>
        <p:spPr>
          <a:xfrm>
            <a:off x="832503" y="3296708"/>
            <a:ext cx="1296144" cy="612648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Revolución industrial</a:t>
            </a:r>
            <a:endParaRPr lang="es-ES" dirty="0"/>
          </a:p>
        </p:txBody>
      </p:sp>
      <p:sp>
        <p:nvSpPr>
          <p:cNvPr id="8" name="7 Proceso alternativo"/>
          <p:cNvSpPr/>
          <p:nvPr/>
        </p:nvSpPr>
        <p:spPr>
          <a:xfrm>
            <a:off x="2327910" y="3296708"/>
            <a:ext cx="1656184" cy="612648"/>
          </a:xfrm>
          <a:prstGeom prst="flowChartAlternateProcess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Problemas sociales</a:t>
            </a:r>
            <a:endParaRPr lang="es-ES" dirty="0"/>
          </a:p>
        </p:txBody>
      </p:sp>
      <p:sp>
        <p:nvSpPr>
          <p:cNvPr id="9" name="8 Rectángulo redondeado"/>
          <p:cNvSpPr/>
          <p:nvPr/>
        </p:nvSpPr>
        <p:spPr>
          <a:xfrm>
            <a:off x="4415654" y="908720"/>
            <a:ext cx="1320804" cy="64140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Viviendas insalubres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0" name="9 Proceso alternativo"/>
          <p:cNvSpPr/>
          <p:nvPr/>
        </p:nvSpPr>
        <p:spPr>
          <a:xfrm>
            <a:off x="4407273" y="2041125"/>
            <a:ext cx="1296144" cy="611488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Salud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10 Proceso alternativo"/>
          <p:cNvSpPr/>
          <p:nvPr/>
        </p:nvSpPr>
        <p:spPr>
          <a:xfrm>
            <a:off x="4370775" y="3676353"/>
            <a:ext cx="1418456" cy="576064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Trabajo infantil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11 Proceso alternativo"/>
          <p:cNvSpPr/>
          <p:nvPr/>
        </p:nvSpPr>
        <p:spPr>
          <a:xfrm>
            <a:off x="4437850" y="4966950"/>
            <a:ext cx="1396754" cy="661630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Explotación laboral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3" name="12 Proceso alternativo"/>
          <p:cNvSpPr/>
          <p:nvPr/>
        </p:nvSpPr>
        <p:spPr>
          <a:xfrm>
            <a:off x="6236094" y="1229423"/>
            <a:ext cx="1743964" cy="576064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No seguridad social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4" name="13 Proceso alternativo"/>
          <p:cNvSpPr/>
          <p:nvPr/>
        </p:nvSpPr>
        <p:spPr>
          <a:xfrm>
            <a:off x="6236094" y="1947738"/>
            <a:ext cx="1745941" cy="816005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Muchos accidentes de trabajo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5" name="14 Proceso alternativo"/>
          <p:cNvSpPr/>
          <p:nvPr/>
        </p:nvSpPr>
        <p:spPr>
          <a:xfrm>
            <a:off x="6277513" y="2927140"/>
            <a:ext cx="1728192" cy="740462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Mortalidad alta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6" name="15 Proceso alternativo"/>
          <p:cNvSpPr/>
          <p:nvPr/>
        </p:nvSpPr>
        <p:spPr>
          <a:xfrm>
            <a:off x="6345567" y="4736979"/>
            <a:ext cx="1584176" cy="504056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Jornadas +/- 15 horas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7" name="16 Proceso alternativo"/>
          <p:cNvSpPr/>
          <p:nvPr/>
        </p:nvSpPr>
        <p:spPr>
          <a:xfrm>
            <a:off x="6372200" y="5373216"/>
            <a:ext cx="1584176" cy="576064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Salario fija empresario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19" name="18 Conector recto de flecha"/>
          <p:cNvCxnSpPr>
            <a:stCxn id="5" idx="3"/>
            <a:endCxn id="8" idx="1"/>
          </p:cNvCxnSpPr>
          <p:nvPr/>
        </p:nvCxnSpPr>
        <p:spPr>
          <a:xfrm>
            <a:off x="2128647" y="3603032"/>
            <a:ext cx="1992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>
            <a:stCxn id="8" idx="3"/>
            <a:endCxn id="11" idx="1"/>
          </p:cNvCxnSpPr>
          <p:nvPr/>
        </p:nvCxnSpPr>
        <p:spPr>
          <a:xfrm>
            <a:off x="3984094" y="3603032"/>
            <a:ext cx="386681" cy="3613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>
            <a:stCxn id="10" idx="3"/>
            <a:endCxn id="14" idx="1"/>
          </p:cNvCxnSpPr>
          <p:nvPr/>
        </p:nvCxnSpPr>
        <p:spPr>
          <a:xfrm>
            <a:off x="5703417" y="2346869"/>
            <a:ext cx="532677" cy="88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flipV="1">
            <a:off x="5712048" y="1550127"/>
            <a:ext cx="527727" cy="6008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>
            <a:endCxn id="15" idx="1"/>
          </p:cNvCxnSpPr>
          <p:nvPr/>
        </p:nvCxnSpPr>
        <p:spPr>
          <a:xfrm>
            <a:off x="5490847" y="2652613"/>
            <a:ext cx="786666" cy="644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>
            <a:endCxn id="16" idx="1"/>
          </p:cNvCxnSpPr>
          <p:nvPr/>
        </p:nvCxnSpPr>
        <p:spPr>
          <a:xfrm flipV="1">
            <a:off x="5789231" y="4989007"/>
            <a:ext cx="556336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>
            <a:endCxn id="17" idx="1"/>
          </p:cNvCxnSpPr>
          <p:nvPr/>
        </p:nvCxnSpPr>
        <p:spPr>
          <a:xfrm>
            <a:off x="5834110" y="5517232"/>
            <a:ext cx="53809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>
            <a:stCxn id="8" idx="0"/>
            <a:endCxn id="9" idx="1"/>
          </p:cNvCxnSpPr>
          <p:nvPr/>
        </p:nvCxnSpPr>
        <p:spPr>
          <a:xfrm flipV="1">
            <a:off x="3156002" y="1229424"/>
            <a:ext cx="1259652" cy="20672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>
            <a:endCxn id="10" idx="1"/>
          </p:cNvCxnSpPr>
          <p:nvPr/>
        </p:nvCxnSpPr>
        <p:spPr>
          <a:xfrm flipV="1">
            <a:off x="3635896" y="2346869"/>
            <a:ext cx="771377" cy="940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>
            <a:stCxn id="8" idx="2"/>
            <a:endCxn id="12" idx="1"/>
          </p:cNvCxnSpPr>
          <p:nvPr/>
        </p:nvCxnSpPr>
        <p:spPr>
          <a:xfrm>
            <a:off x="3156002" y="3909356"/>
            <a:ext cx="1281848" cy="1388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67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roceso alternativo"/>
          <p:cNvSpPr/>
          <p:nvPr/>
        </p:nvSpPr>
        <p:spPr>
          <a:xfrm>
            <a:off x="1025842" y="2132856"/>
            <a:ext cx="1728192" cy="936104"/>
          </a:xfrm>
          <a:prstGeom prst="flowChartAlternateProcess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PROBLEMA SOCIAL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2 Proceso alternativo"/>
          <p:cNvSpPr/>
          <p:nvPr/>
        </p:nvSpPr>
        <p:spPr>
          <a:xfrm>
            <a:off x="3851920" y="1196752"/>
            <a:ext cx="3456384" cy="1872208"/>
          </a:xfrm>
          <a:prstGeom prst="flowChartAlternateProcess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u="sng" dirty="0" smtClean="0">
                <a:solidFill>
                  <a:schemeClr val="bg1"/>
                </a:solidFill>
              </a:rPr>
              <a:t>MOVIMIENTO OBRERO: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Sindicatos (1888 UGT)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Huelgas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Manifestaciones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Enfrentamientos</a:t>
            </a:r>
          </a:p>
          <a:p>
            <a:pPr algn="ctr"/>
            <a:endParaRPr lang="es-ES" dirty="0"/>
          </a:p>
        </p:txBody>
      </p:sp>
      <p:sp>
        <p:nvSpPr>
          <p:cNvPr id="4" name="3 Proceso alternativo"/>
          <p:cNvSpPr/>
          <p:nvPr/>
        </p:nvSpPr>
        <p:spPr>
          <a:xfrm>
            <a:off x="1259632" y="3789040"/>
            <a:ext cx="4320480" cy="2016224"/>
          </a:xfrm>
          <a:prstGeom prst="flowChartAlternateProcess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u="sng" dirty="0" smtClean="0">
                <a:solidFill>
                  <a:schemeClr val="bg1"/>
                </a:solidFill>
              </a:rPr>
              <a:t>LEYES: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1873 Prohibición trabajo menores de 10 años.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1919: Jornada de 8 horas tras huelga 44 días).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1932: Seguro obligatorio de accidente de trabajo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4 Proceso alternativo"/>
          <p:cNvSpPr/>
          <p:nvPr/>
        </p:nvSpPr>
        <p:spPr>
          <a:xfrm>
            <a:off x="6372200" y="3861048"/>
            <a:ext cx="1512168" cy="720080"/>
          </a:xfrm>
          <a:prstGeom prst="flowChartAlternateProcess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INTERVIENE ESTADO</a:t>
            </a:r>
            <a:endParaRPr lang="es-ES" b="1" dirty="0">
              <a:solidFill>
                <a:schemeClr val="bg1"/>
              </a:solidFill>
            </a:endParaRPr>
          </a:p>
        </p:txBody>
      </p:sp>
      <p:cxnSp>
        <p:nvCxnSpPr>
          <p:cNvPr id="7" name="6 Conector recto de flecha"/>
          <p:cNvCxnSpPr>
            <a:stCxn id="2" idx="3"/>
            <a:endCxn id="3" idx="1"/>
          </p:cNvCxnSpPr>
          <p:nvPr/>
        </p:nvCxnSpPr>
        <p:spPr>
          <a:xfrm flipV="1">
            <a:off x="2754034" y="2132856"/>
            <a:ext cx="1097886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>
            <a:stCxn id="3" idx="2"/>
            <a:endCxn id="5" idx="0"/>
          </p:cNvCxnSpPr>
          <p:nvPr/>
        </p:nvCxnSpPr>
        <p:spPr>
          <a:xfrm>
            <a:off x="5580112" y="3068960"/>
            <a:ext cx="154817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>
            <a:stCxn id="5" idx="2"/>
            <a:endCxn id="4" idx="3"/>
          </p:cNvCxnSpPr>
          <p:nvPr/>
        </p:nvCxnSpPr>
        <p:spPr>
          <a:xfrm flipH="1">
            <a:off x="5580112" y="4581128"/>
            <a:ext cx="154817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37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http://pintarimagenes.org/wp-content/uploads/2014/11/esclavitud.gif2_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764386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2.bp.blogspot.com/-tqvWUww3_Us/VhypXMCZbBI/AAAAAAAATTk/wHK2ru2iQMk/s1600/Derecho-labora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272808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3717032"/>
            <a:ext cx="8208912" cy="1828090"/>
          </a:xfrm>
        </p:spPr>
        <p:txBody>
          <a:bodyPr>
            <a:norm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El derecho del trabajo</a:t>
            </a:r>
            <a:endParaRPr lang="es-ES" sz="5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13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http://carroyalvarez.com/attachments/Image/aa.jpg?template=generic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704856" cy="5832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149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648</TotalTime>
  <Words>702</Words>
  <Application>Microsoft Office PowerPoint</Application>
  <PresentationFormat>Presentación en pantalla (4:3)</PresentationFormat>
  <Paragraphs>167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Chincheta</vt:lpstr>
      <vt:lpstr>1.- DERECHO Y DERECHO  DEL TRABAJO</vt:lpstr>
      <vt:lpstr>Presentación de PowerPoint</vt:lpstr>
      <vt:lpstr>2.- HISTORIA DEL DERECHO DEL TRABAJO</vt:lpstr>
      <vt:lpstr>Presentación de PowerPoint</vt:lpstr>
      <vt:lpstr>Presentación de PowerPoint</vt:lpstr>
      <vt:lpstr>Presentación de PowerPoint</vt:lpstr>
      <vt:lpstr>Presentación de PowerPoint</vt:lpstr>
      <vt:lpstr>El derecho del trabajo</vt:lpstr>
      <vt:lpstr>Presentación de PowerPoint</vt:lpstr>
      <vt:lpstr>3.- RELACIONES LABORALES</vt:lpstr>
      <vt:lpstr>3.1.- Relaciones laborales ordinarias</vt:lpstr>
      <vt:lpstr>3.2.- Relaciones laborales especiales</vt:lpstr>
      <vt:lpstr>Presentación de PowerPoint</vt:lpstr>
      <vt:lpstr>4.-FUENTES DEL DERECHO AL TRABAJO Y SU JERARQUÍA</vt:lpstr>
      <vt:lpstr>Presentación de PowerPoint</vt:lpstr>
      <vt:lpstr>Presentación de PowerPoint</vt:lpstr>
      <vt:lpstr>Presentación de PowerPoint</vt:lpstr>
      <vt:lpstr>Presentación de PowerPoint</vt:lpstr>
      <vt:lpstr>6.-ORGANIZACIÓN JUDICIAL LABORAL</vt:lpstr>
      <vt:lpstr>Presentación de PowerPoint</vt:lpstr>
      <vt:lpstr>7.-LA ADMINISTRACIÓN LABORAL</vt:lpstr>
      <vt:lpstr>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derecho del trabajo</dc:title>
  <dc:creator>usuario</dc:creator>
  <cp:lastModifiedBy>Roberto Castillo Riaño</cp:lastModifiedBy>
  <cp:revision>117</cp:revision>
  <dcterms:created xsi:type="dcterms:W3CDTF">2015-11-22T17:00:15Z</dcterms:created>
  <dcterms:modified xsi:type="dcterms:W3CDTF">2021-01-11T11:44:26Z</dcterms:modified>
</cp:coreProperties>
</file>