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78" y="-7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7DF3CAF1-4DA9-40C3-972E-630C919FD44F}" type="datetimeFigureOut">
              <a:rPr lang="es-ES" smtClean="0"/>
              <a:t>08/10/2015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2677531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DF3CAF1-4DA9-40C3-972E-630C919FD44F}" type="datetimeFigureOut">
              <a:rPr lang="es-ES" smtClean="0"/>
              <a:t>08/10/2015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2154462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DF3CAF1-4DA9-40C3-972E-630C919FD44F}" type="datetimeFigureOut">
              <a:rPr lang="es-ES" smtClean="0"/>
              <a:t>08/10/2015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91975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DF3CAF1-4DA9-40C3-972E-630C919FD44F}" type="datetimeFigureOut">
              <a:rPr lang="es-ES" smtClean="0"/>
              <a:t>08/10/2015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1568039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7DF3CAF1-4DA9-40C3-972E-630C919FD44F}" type="datetimeFigureOut">
              <a:rPr lang="es-ES" smtClean="0"/>
              <a:t>08/10/2015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140481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7DF3CAF1-4DA9-40C3-972E-630C919FD44F}" type="datetimeFigureOut">
              <a:rPr lang="es-ES" smtClean="0"/>
              <a:t>08/10/2015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1586587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7DF3CAF1-4DA9-40C3-972E-630C919FD44F}" type="datetimeFigureOut">
              <a:rPr lang="es-ES" smtClean="0"/>
              <a:t>08/10/2015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2629925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7DF3CAF1-4DA9-40C3-972E-630C919FD44F}" type="datetimeFigureOut">
              <a:rPr lang="es-ES" smtClean="0"/>
              <a:t>08/10/2015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3897673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DF3CAF1-4DA9-40C3-972E-630C919FD44F}" type="datetimeFigureOut">
              <a:rPr lang="es-ES" smtClean="0"/>
              <a:t>08/10/2015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1213467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DF3CAF1-4DA9-40C3-972E-630C919FD44F}" type="datetimeFigureOut">
              <a:rPr lang="es-ES" smtClean="0"/>
              <a:t>08/10/2015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1361581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DF3CAF1-4DA9-40C3-972E-630C919FD44F}" type="datetimeFigureOut">
              <a:rPr lang="es-ES" smtClean="0"/>
              <a:t>08/10/2015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BC972D0-7D0F-44C4-BC2F-F7316D49DBBF}" type="slidenum">
              <a:rPr lang="es-ES" smtClean="0"/>
              <a:t>‹Nº›</a:t>
            </a:fld>
            <a:endParaRPr lang="es-ES"/>
          </a:p>
        </p:txBody>
      </p:sp>
    </p:spTree>
    <p:extLst>
      <p:ext uri="{BB962C8B-B14F-4D97-AF65-F5344CB8AC3E}">
        <p14:creationId xmlns:p14="http://schemas.microsoft.com/office/powerpoint/2010/main" val="2279483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3CAF1-4DA9-40C3-972E-630C919FD44F}" type="datetimeFigureOut">
              <a:rPr lang="es-ES" smtClean="0"/>
              <a:t>08/10/2015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972D0-7D0F-44C4-BC2F-F7316D49DBBF}" type="slidenum">
              <a:rPr lang="es-ES" smtClean="0"/>
              <a:t>‹Nº›</a:t>
            </a:fld>
            <a:endParaRPr lang="es-ES"/>
          </a:p>
        </p:txBody>
      </p:sp>
    </p:spTree>
    <p:extLst>
      <p:ext uri="{BB962C8B-B14F-4D97-AF65-F5344CB8AC3E}">
        <p14:creationId xmlns:p14="http://schemas.microsoft.com/office/powerpoint/2010/main" val="663745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Diseño de página</a:t>
            </a:r>
            <a:endParaRPr lang="es-ES" dirty="0"/>
          </a:p>
        </p:txBody>
      </p:sp>
    </p:spTree>
    <p:extLst>
      <p:ext uri="{BB962C8B-B14F-4D97-AF65-F5344CB8AC3E}">
        <p14:creationId xmlns:p14="http://schemas.microsoft.com/office/powerpoint/2010/main" val="1324748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24656" y="254833"/>
            <a:ext cx="10829144" cy="5922130"/>
          </a:xfrm>
        </p:spPr>
        <p:txBody>
          <a:bodyPr/>
          <a:lstStyle/>
          <a:p>
            <a:r>
              <a:rPr lang="es-ES" dirty="0" smtClean="0"/>
              <a:t>En la ficha Diseño de página se encuentran multitud de opciones para configurar los parámetros que afectan a toda la hoja en su conjunto.</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5534" y="1420890"/>
            <a:ext cx="4659355" cy="50785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3 Marcador de contenido"/>
          <p:cNvSpPr txBox="1">
            <a:spLocks/>
          </p:cNvSpPr>
          <p:nvPr/>
        </p:nvSpPr>
        <p:spPr>
          <a:xfrm>
            <a:off x="598358" y="1420891"/>
            <a:ext cx="5172856"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s-ES" b="1" dirty="0" smtClean="0"/>
              <a:t>Grupo temas.</a:t>
            </a:r>
          </a:p>
          <a:p>
            <a:r>
              <a:rPr lang="es-ES" dirty="0" smtClean="0"/>
              <a:t>Es una forma rápida y muy vistosa de dar formato a toda la hoja a través de un tema, que especifica los colores, los tipos de letra y los efectos. </a:t>
            </a:r>
          </a:p>
          <a:p>
            <a:r>
              <a:rPr lang="es-ES" dirty="0" smtClean="0"/>
              <a:t>Se puede aplicar de forma conjunta, desplegando el botón</a:t>
            </a:r>
            <a:r>
              <a:rPr lang="es-ES" i="1" dirty="0" smtClean="0"/>
              <a:t> Temas </a:t>
            </a:r>
            <a:r>
              <a:rPr lang="es-ES" dirty="0" smtClean="0"/>
              <a:t>o bien aplicando, de forma individual, los colores, las fuentes o los efectos.</a:t>
            </a:r>
          </a:p>
          <a:p>
            <a:endParaRPr lang="es-ES" dirty="0"/>
          </a:p>
        </p:txBody>
      </p:sp>
    </p:spTree>
    <p:extLst>
      <p:ext uri="{BB962C8B-B14F-4D97-AF65-F5344CB8AC3E}">
        <p14:creationId xmlns:p14="http://schemas.microsoft.com/office/powerpoint/2010/main" val="222572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5"/>
            <a:ext cx="10515600" cy="909039"/>
          </a:xfrm>
        </p:spPr>
        <p:txBody>
          <a:bodyPr>
            <a:normAutofit/>
          </a:bodyPr>
          <a:lstStyle/>
          <a:p>
            <a:r>
              <a:rPr lang="es-ES" sz="3200" dirty="0" smtClean="0"/>
              <a:t>Grupo configurar página</a:t>
            </a:r>
            <a:endParaRPr lang="es-ES" sz="3200" dirty="0"/>
          </a:p>
        </p:txBody>
      </p:sp>
      <p:sp>
        <p:nvSpPr>
          <p:cNvPr id="4" name="3 Marcador de contenido"/>
          <p:cNvSpPr>
            <a:spLocks noGrp="1"/>
          </p:cNvSpPr>
          <p:nvPr>
            <p:ph idx="1"/>
          </p:nvPr>
        </p:nvSpPr>
        <p:spPr>
          <a:xfrm>
            <a:off x="359764" y="1079292"/>
            <a:ext cx="10942820" cy="5246557"/>
          </a:xfrm>
        </p:spPr>
        <p:txBody>
          <a:bodyPr>
            <a:normAutofit/>
          </a:bodyPr>
          <a:lstStyle/>
          <a:p>
            <a:r>
              <a:rPr lang="es-ES" dirty="0" smtClean="0"/>
              <a:t>En este grupo se especifica el tamaño de los márgenes, la orientación de la hoja de papel y el tamaño (A4, A5, etc.)</a:t>
            </a:r>
          </a:p>
          <a:p>
            <a:r>
              <a:rPr lang="es-ES" dirty="0" smtClean="0"/>
              <a:t>También se puede definir el área de impresión, así como una imagen para que sirva de fondo a la hoja (por ejemplo el logotipo de la empresa)</a:t>
            </a:r>
          </a:p>
          <a:p>
            <a:r>
              <a:rPr lang="es-ES" dirty="0" smtClean="0"/>
              <a:t>Este grupo incluye también un selector de comando que abre el cuadro de diálogo </a:t>
            </a:r>
            <a:r>
              <a:rPr lang="es-ES" i="1" dirty="0" smtClean="0"/>
              <a:t>Configurar página</a:t>
            </a:r>
            <a:r>
              <a:rPr lang="es-ES" dirty="0" smtClean="0"/>
              <a:t>.</a:t>
            </a:r>
          </a:p>
          <a:p>
            <a:r>
              <a:rPr lang="es-ES" dirty="0" smtClean="0"/>
              <a:t>De este grupo es especialmente importante la opción Área de impresión, que sirve para definir el área de impresión (rango de celdas que se quieren imprimir) dentro de una hoja de papel utilizando un escalado.</a:t>
            </a:r>
          </a:p>
          <a:p>
            <a:r>
              <a:rPr lang="es-ES" dirty="0" smtClean="0"/>
              <a:t>Una vez definida el área de impresión sólo se imprimirán esas celdas.</a:t>
            </a:r>
          </a:p>
          <a:p>
            <a:endParaRPr lang="es-ES" dirty="0"/>
          </a:p>
        </p:txBody>
      </p:sp>
    </p:spTree>
    <p:extLst>
      <p:ext uri="{BB962C8B-B14F-4D97-AF65-F5344CB8AC3E}">
        <p14:creationId xmlns:p14="http://schemas.microsoft.com/office/powerpoint/2010/main" val="3030999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44774" y="359764"/>
            <a:ext cx="11009026" cy="5817199"/>
          </a:xfrm>
        </p:spPr>
        <p:txBody>
          <a:bodyPr/>
          <a:lstStyle/>
          <a:p>
            <a:r>
              <a:rPr lang="es-ES" dirty="0" smtClean="0"/>
              <a:t>En la opción Área de impresión se definen los parámetros para ajustar la escala de la hoja de cálculo respecto a la hoja de papel modificando el valor porcentual de la escala, el área de impresión se imprime más grande o más pequeño.</a:t>
            </a:r>
          </a:p>
          <a:p>
            <a:endParaRPr lang="es-E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7367" y="2563502"/>
            <a:ext cx="5749898" cy="2293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3 Marcador de contenido"/>
          <p:cNvSpPr txBox="1">
            <a:spLocks/>
          </p:cNvSpPr>
          <p:nvPr/>
        </p:nvSpPr>
        <p:spPr>
          <a:xfrm>
            <a:off x="313544" y="2005507"/>
            <a:ext cx="460323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smtClean="0"/>
              <a:t>Los parámetros de ancho y alto permiten definir cuántas hojas de papel se desea que ocupe el trabajo, tanto de ancho como de alto.</a:t>
            </a:r>
          </a:p>
          <a:p>
            <a:r>
              <a:rPr lang="es-ES" dirty="0" smtClean="0"/>
              <a:t>Excel realizará el escalado, sin variar la relación de aspecto del área de impresión.</a:t>
            </a:r>
            <a:endParaRPr lang="es-ES" dirty="0"/>
          </a:p>
        </p:txBody>
      </p:sp>
    </p:spTree>
    <p:extLst>
      <p:ext uri="{BB962C8B-B14F-4D97-AF65-F5344CB8AC3E}">
        <p14:creationId xmlns:p14="http://schemas.microsoft.com/office/powerpoint/2010/main" val="3963034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5"/>
            <a:ext cx="10515600" cy="564265"/>
          </a:xfrm>
        </p:spPr>
        <p:txBody>
          <a:bodyPr>
            <a:normAutofit/>
          </a:bodyPr>
          <a:lstStyle/>
          <a:p>
            <a:r>
              <a:rPr lang="es-ES" sz="2800" b="1" dirty="0" smtClean="0"/>
              <a:t>Grupo opciones de la hoja</a:t>
            </a:r>
            <a:endParaRPr lang="es-ES" sz="2800" b="1" dirty="0"/>
          </a:p>
        </p:txBody>
      </p:sp>
      <p:sp>
        <p:nvSpPr>
          <p:cNvPr id="4" name="3 Marcador de contenido"/>
          <p:cNvSpPr>
            <a:spLocks noGrp="1"/>
          </p:cNvSpPr>
          <p:nvPr>
            <p:ph idx="1"/>
          </p:nvPr>
        </p:nvSpPr>
        <p:spPr>
          <a:xfrm>
            <a:off x="838199" y="929390"/>
            <a:ext cx="10449393" cy="5247573"/>
          </a:xfrm>
        </p:spPr>
        <p:txBody>
          <a:bodyPr/>
          <a:lstStyle/>
          <a:p>
            <a:r>
              <a:rPr lang="es-ES" dirty="0" smtClean="0"/>
              <a:t>En este grupo se configuran distintos  aspectos visuales de la hoja:</a:t>
            </a:r>
          </a:p>
          <a:p>
            <a:pPr lvl="1"/>
            <a:r>
              <a:rPr lang="es-ES" dirty="0" smtClean="0"/>
              <a:t>Líneas de la cuadrícula: si se mostrarán las líneas de cuadrícula en la pantalla o esta sólo mostrará el color de fondo de la hoja y si se imprimirán o no cuando se imprima la hoja.</a:t>
            </a:r>
          </a:p>
          <a:p>
            <a:pPr lvl="1"/>
            <a:r>
              <a:rPr lang="es-ES" dirty="0" smtClean="0"/>
              <a:t>Encabezados: análogamente, si se quieren ver o no en pantalla y si se desea que se impriman con la hoja.</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2348" y="3582193"/>
            <a:ext cx="4771700" cy="200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08083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5"/>
            <a:ext cx="10515600" cy="579255"/>
          </a:xfrm>
        </p:spPr>
        <p:txBody>
          <a:bodyPr>
            <a:normAutofit/>
          </a:bodyPr>
          <a:lstStyle/>
          <a:p>
            <a:r>
              <a:rPr lang="es-ES" sz="2800" b="1" dirty="0" smtClean="0"/>
              <a:t>Guardar en Excel</a:t>
            </a:r>
            <a:endParaRPr lang="es-ES" sz="2800" b="1" dirty="0"/>
          </a:p>
        </p:txBody>
      </p:sp>
      <p:sp>
        <p:nvSpPr>
          <p:cNvPr id="4" name="3 Marcador de contenido"/>
          <p:cNvSpPr>
            <a:spLocks noGrp="1"/>
          </p:cNvSpPr>
          <p:nvPr>
            <p:ph idx="1"/>
          </p:nvPr>
        </p:nvSpPr>
        <p:spPr>
          <a:xfrm>
            <a:off x="389744" y="989351"/>
            <a:ext cx="10964056" cy="5187612"/>
          </a:xfrm>
        </p:spPr>
        <p:txBody>
          <a:bodyPr>
            <a:normAutofit lnSpcReduction="10000"/>
          </a:bodyPr>
          <a:lstStyle/>
          <a:p>
            <a:r>
              <a:rPr lang="es-ES" dirty="0" smtClean="0"/>
              <a:t>Para guardar un libro de Excel hay que hacer clic en menú Archivo. </a:t>
            </a:r>
            <a:r>
              <a:rPr lang="es-ES" dirty="0"/>
              <a:t> </a:t>
            </a:r>
            <a:r>
              <a:rPr lang="es-ES" dirty="0" smtClean="0"/>
              <a:t>Existen las opciones:</a:t>
            </a:r>
          </a:p>
          <a:p>
            <a:pPr lvl="1"/>
            <a:r>
              <a:rPr lang="es-ES" b="1" i="1" dirty="0" smtClean="0"/>
              <a:t>Guardar: </a:t>
            </a:r>
            <a:r>
              <a:rPr lang="es-ES" dirty="0" smtClean="0"/>
              <a:t>cuando ya se haya guardado previamente el libro, se actualiza la información guardada en la misma ubicación.</a:t>
            </a:r>
          </a:p>
          <a:p>
            <a:pPr lvl="1"/>
            <a:r>
              <a:rPr lang="es-ES" b="1" i="1" dirty="0" smtClean="0"/>
              <a:t>Guardar como</a:t>
            </a:r>
            <a:r>
              <a:rPr lang="es-ES" dirty="0" smtClean="0"/>
              <a:t>: en este caso, se puede guardar el libro en una ubicación distinta a la actual, o bien guardar con otro formato. La primera vez que se utiliza </a:t>
            </a:r>
            <a:r>
              <a:rPr lang="es-ES" i="1" dirty="0" smtClean="0"/>
              <a:t>Guardar </a:t>
            </a:r>
            <a:r>
              <a:rPr lang="es-ES" dirty="0" smtClean="0"/>
              <a:t>funciona igual que </a:t>
            </a:r>
            <a:r>
              <a:rPr lang="es-ES" i="1" dirty="0" smtClean="0"/>
              <a:t>Guardar como</a:t>
            </a:r>
            <a:r>
              <a:rPr lang="es-ES" dirty="0" smtClean="0"/>
              <a:t>.</a:t>
            </a:r>
          </a:p>
          <a:p>
            <a:r>
              <a:rPr lang="es-ES" dirty="0" smtClean="0"/>
              <a:t>Excel da la opción de guardar los libros utilizando varios formatos:</a:t>
            </a:r>
          </a:p>
          <a:p>
            <a:pPr lvl="1"/>
            <a:r>
              <a:rPr lang="es-ES" b="1" i="1" dirty="0" smtClean="0"/>
              <a:t>Libro de Excel: </a:t>
            </a:r>
            <a:r>
              <a:rPr lang="es-ES" dirty="0" smtClean="0"/>
              <a:t>se trata de un formato basado en el formato .</a:t>
            </a:r>
            <a:r>
              <a:rPr lang="es-ES" dirty="0" err="1" smtClean="0"/>
              <a:t>xml</a:t>
            </a:r>
            <a:r>
              <a:rPr lang="es-ES" dirty="0" smtClean="0"/>
              <a:t> que facilita mucho la integración con datos externos, a la vez que reduce el tamaño del archivo.</a:t>
            </a:r>
          </a:p>
          <a:p>
            <a:pPr lvl="1"/>
            <a:r>
              <a:rPr lang="es-ES" b="1" i="1" dirty="0" smtClean="0"/>
              <a:t>Libro de Excel habilitado para macros</a:t>
            </a:r>
            <a:r>
              <a:rPr lang="es-ES" dirty="0" smtClean="0"/>
              <a:t>: es un </a:t>
            </a:r>
            <a:r>
              <a:rPr lang="es-ES" dirty="0" smtClean="0"/>
              <a:t>formato de archivo igual que el anterior, pero que también permite guardar macros que se ejecutarán en ese libro.</a:t>
            </a:r>
            <a:endParaRPr lang="es-ES" dirty="0" smtClean="0"/>
          </a:p>
          <a:p>
            <a:pPr lvl="1"/>
            <a:endParaRPr lang="es-ES" dirty="0"/>
          </a:p>
        </p:txBody>
      </p:sp>
    </p:spTree>
    <p:extLst>
      <p:ext uri="{BB962C8B-B14F-4D97-AF65-F5344CB8AC3E}">
        <p14:creationId xmlns:p14="http://schemas.microsoft.com/office/powerpoint/2010/main" val="3925441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63415" y="422031"/>
            <a:ext cx="10990385" cy="5754932"/>
          </a:xfrm>
        </p:spPr>
        <p:txBody>
          <a:bodyPr/>
          <a:lstStyle/>
          <a:p>
            <a:r>
              <a:rPr lang="es-ES" b="1" dirty="0" smtClean="0"/>
              <a:t>Archivo con formato binario</a:t>
            </a:r>
            <a:r>
              <a:rPr lang="es-ES" dirty="0" smtClean="0"/>
              <a:t>: se trata de un formato de archivo binario comprimido, que es muy útil para libros complejos y para compatibilidad con versiones anteriores de Excel.</a:t>
            </a:r>
          </a:p>
          <a:p>
            <a:r>
              <a:rPr lang="es-ES" dirty="0" smtClean="0"/>
              <a:t>Archivo con formato Excel 1997-2003: es el formato que han tenido lo archivos que contienen libros de Excel desde la versión 1997. es un formato útil para compartir la información con ordenadores que tienen una versión anterior de la aplicación.</a:t>
            </a:r>
            <a:endParaRPr lang="es-ES" dirty="0"/>
          </a:p>
        </p:txBody>
      </p:sp>
    </p:spTree>
    <p:extLst>
      <p:ext uri="{BB962C8B-B14F-4D97-AF65-F5344CB8AC3E}">
        <p14:creationId xmlns:p14="http://schemas.microsoft.com/office/powerpoint/2010/main" val="34183094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619</Words>
  <Application>Microsoft Office PowerPoint</Application>
  <PresentationFormat>Personalizado</PresentationFormat>
  <Paragraphs>27</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Diseño de página</vt:lpstr>
      <vt:lpstr>Presentación de PowerPoint</vt:lpstr>
      <vt:lpstr>Grupo configurar página</vt:lpstr>
      <vt:lpstr>Presentación de PowerPoint</vt:lpstr>
      <vt:lpstr>Grupo opciones de la hoja</vt:lpstr>
      <vt:lpstr>Guardar en Excel</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Formato de celdas</dc:title>
  <dc:creator>Oliva</dc:creator>
  <cp:lastModifiedBy>Garcia Penas, Oliva</cp:lastModifiedBy>
  <cp:revision>7</cp:revision>
  <dcterms:created xsi:type="dcterms:W3CDTF">2015-10-07T08:39:03Z</dcterms:created>
  <dcterms:modified xsi:type="dcterms:W3CDTF">2015-10-08T07:33:30Z</dcterms:modified>
</cp:coreProperties>
</file>