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69" r:id="rId16"/>
    <p:sldId id="272" r:id="rId17"/>
    <p:sldId id="271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75" r:id="rId26"/>
    <p:sldId id="27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9FAD"/>
    <a:srgbClr val="358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D3AB2-7175-4E71-BE19-A2D0C8AB228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3C8BF35-1013-4F94-A9A6-3CF7365AA5E1}">
      <dgm:prSet phldrT="[Texto]"/>
      <dgm:spPr/>
      <dgm:t>
        <a:bodyPr/>
        <a:lstStyle/>
        <a:p>
          <a:r>
            <a:rPr lang="es-ES" dirty="0" smtClean="0"/>
            <a:t>Un servicio de coordinación distribuido para administrar un gran conjunto de hosts </a:t>
          </a:r>
          <a:endParaRPr lang="es-ES" dirty="0"/>
        </a:p>
      </dgm:t>
    </dgm:pt>
    <dgm:pt modelId="{4EF30D12-CB58-413A-A839-054B30F0AC04}" type="parTrans" cxnId="{62D5B940-34E9-44B9-8A7C-839B39E3D8A0}">
      <dgm:prSet/>
      <dgm:spPr/>
      <dgm:t>
        <a:bodyPr/>
        <a:lstStyle/>
        <a:p>
          <a:endParaRPr lang="es-ES"/>
        </a:p>
      </dgm:t>
    </dgm:pt>
    <dgm:pt modelId="{8DD8295B-9FCB-44A7-B155-F6AEDCD78183}" type="sibTrans" cxnId="{62D5B940-34E9-44B9-8A7C-839B39E3D8A0}">
      <dgm:prSet/>
      <dgm:spPr/>
      <dgm:t>
        <a:bodyPr/>
        <a:lstStyle/>
        <a:p>
          <a:endParaRPr lang="es-ES"/>
        </a:p>
      </dgm:t>
    </dgm:pt>
    <dgm:pt modelId="{80D8C068-F1DD-46C6-95FC-EED86DAE9DAC}">
      <dgm:prSet phldrT="[Texto]"/>
      <dgm:spPr/>
      <dgm:t>
        <a:bodyPr/>
        <a:lstStyle/>
        <a:p>
          <a:r>
            <a:rPr lang="es-ES" dirty="0" smtClean="0"/>
            <a:t>Permite a los desarrolladores centrarse en la lógica de la aplicación central sin preocuparse por la naturaleza distribuida de la aplicación</a:t>
          </a:r>
          <a:endParaRPr lang="es-ES" dirty="0"/>
        </a:p>
      </dgm:t>
    </dgm:pt>
    <dgm:pt modelId="{CBEC00F3-CA59-4B64-876D-774CFB243FEE}" type="parTrans" cxnId="{FE6372D7-899D-494D-9ED2-F8A5D3B908CB}">
      <dgm:prSet/>
      <dgm:spPr/>
      <dgm:t>
        <a:bodyPr/>
        <a:lstStyle/>
        <a:p>
          <a:endParaRPr lang="es-ES"/>
        </a:p>
      </dgm:t>
    </dgm:pt>
    <dgm:pt modelId="{9DBA05D5-E8B0-4B30-AB66-9E0802A86A1E}" type="sibTrans" cxnId="{FE6372D7-899D-494D-9ED2-F8A5D3B908CB}">
      <dgm:prSet/>
      <dgm:spPr/>
      <dgm:t>
        <a:bodyPr/>
        <a:lstStyle/>
        <a:p>
          <a:endParaRPr lang="es-ES"/>
        </a:p>
      </dgm:t>
    </dgm:pt>
    <dgm:pt modelId="{60CFB0BC-CADA-4FD5-BBCC-2894DB39C82C}">
      <dgm:prSet/>
      <dgm:spPr/>
      <dgm:t>
        <a:bodyPr/>
        <a:lstStyle/>
        <a:p>
          <a:r>
            <a:rPr lang="es-ES" dirty="0" smtClean="0"/>
            <a:t>La coordinación y gestión de un servicio en un entorno distribuido es un proceso complicado y </a:t>
          </a:r>
          <a:r>
            <a:rPr lang="es-ES" dirty="0" err="1" smtClean="0"/>
            <a:t>Zookekper</a:t>
          </a:r>
          <a:r>
            <a:rPr lang="es-ES" dirty="0" smtClean="0"/>
            <a:t> resuelve este problema con su arquitectura muy simple y una API </a:t>
          </a:r>
          <a:endParaRPr lang="es-ES" dirty="0"/>
        </a:p>
      </dgm:t>
    </dgm:pt>
    <dgm:pt modelId="{795F2B9E-9ACC-4F3D-B363-286ADB3BE0FD}" type="sibTrans" cxnId="{AA9D1CA6-C164-4D31-AACB-F03190079922}">
      <dgm:prSet/>
      <dgm:spPr/>
      <dgm:t>
        <a:bodyPr/>
        <a:lstStyle/>
        <a:p>
          <a:endParaRPr lang="es-ES"/>
        </a:p>
      </dgm:t>
    </dgm:pt>
    <dgm:pt modelId="{867C8A7A-F1DF-4059-859C-BEC474829828}" type="parTrans" cxnId="{AA9D1CA6-C164-4D31-AACB-F03190079922}">
      <dgm:prSet/>
      <dgm:spPr/>
      <dgm:t>
        <a:bodyPr/>
        <a:lstStyle/>
        <a:p>
          <a:endParaRPr lang="es-ES"/>
        </a:p>
      </dgm:t>
    </dgm:pt>
    <dgm:pt modelId="{AA2F6256-F21C-436D-B0D0-22F300B9110F}" type="pres">
      <dgm:prSet presAssocID="{F33D3AB2-7175-4E71-BE19-A2D0C8AB228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5CAF933-D04D-4D0C-98B3-200BFBB26C6F}" type="pres">
      <dgm:prSet presAssocID="{43C8BF35-1013-4F94-A9A6-3CF7365AA5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9152AE-60C7-46B8-98AB-74C52FF574E7}" type="pres">
      <dgm:prSet presAssocID="{8DD8295B-9FCB-44A7-B155-F6AEDCD78183}" presName="sibTrans" presStyleCnt="0"/>
      <dgm:spPr/>
    </dgm:pt>
    <dgm:pt modelId="{FD41EC37-EE65-40FB-B6DA-C6CBBFB74588}" type="pres">
      <dgm:prSet presAssocID="{60CFB0BC-CADA-4FD5-BBCC-2894DB39C82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EB2639-422F-4208-8F90-5DA020602C93}" type="pres">
      <dgm:prSet presAssocID="{795F2B9E-9ACC-4F3D-B363-286ADB3BE0FD}" presName="sibTrans" presStyleCnt="0"/>
      <dgm:spPr/>
    </dgm:pt>
    <dgm:pt modelId="{147585FD-59FD-4B5C-B358-17A8C0A8F39E}" type="pres">
      <dgm:prSet presAssocID="{80D8C068-F1DD-46C6-95FC-EED86DAE9D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88D20E8-36F5-43C3-B896-FA8BD1EE0FBA}" type="presOf" srcId="{60CFB0BC-CADA-4FD5-BBCC-2894DB39C82C}" destId="{FD41EC37-EE65-40FB-B6DA-C6CBBFB74588}" srcOrd="0" destOrd="0" presId="urn:microsoft.com/office/officeart/2005/8/layout/default"/>
    <dgm:cxn modelId="{55BC26B1-6425-43D8-8484-B3911800D4F0}" type="presOf" srcId="{F33D3AB2-7175-4E71-BE19-A2D0C8AB2285}" destId="{AA2F6256-F21C-436D-B0D0-22F300B9110F}" srcOrd="0" destOrd="0" presId="urn:microsoft.com/office/officeart/2005/8/layout/default"/>
    <dgm:cxn modelId="{FE6372D7-899D-494D-9ED2-F8A5D3B908CB}" srcId="{F33D3AB2-7175-4E71-BE19-A2D0C8AB2285}" destId="{80D8C068-F1DD-46C6-95FC-EED86DAE9DAC}" srcOrd="2" destOrd="0" parTransId="{CBEC00F3-CA59-4B64-876D-774CFB243FEE}" sibTransId="{9DBA05D5-E8B0-4B30-AB66-9E0802A86A1E}"/>
    <dgm:cxn modelId="{945CB335-62E4-454E-A75E-3A4EA573D521}" type="presOf" srcId="{80D8C068-F1DD-46C6-95FC-EED86DAE9DAC}" destId="{147585FD-59FD-4B5C-B358-17A8C0A8F39E}" srcOrd="0" destOrd="0" presId="urn:microsoft.com/office/officeart/2005/8/layout/default"/>
    <dgm:cxn modelId="{AEEA6D64-FE85-4354-A653-F977490B8D42}" type="presOf" srcId="{43C8BF35-1013-4F94-A9A6-3CF7365AA5E1}" destId="{F5CAF933-D04D-4D0C-98B3-200BFBB26C6F}" srcOrd="0" destOrd="0" presId="urn:microsoft.com/office/officeart/2005/8/layout/default"/>
    <dgm:cxn modelId="{AA9D1CA6-C164-4D31-AACB-F03190079922}" srcId="{F33D3AB2-7175-4E71-BE19-A2D0C8AB2285}" destId="{60CFB0BC-CADA-4FD5-BBCC-2894DB39C82C}" srcOrd="1" destOrd="0" parTransId="{867C8A7A-F1DF-4059-859C-BEC474829828}" sibTransId="{795F2B9E-9ACC-4F3D-B363-286ADB3BE0FD}"/>
    <dgm:cxn modelId="{62D5B940-34E9-44B9-8A7C-839B39E3D8A0}" srcId="{F33D3AB2-7175-4E71-BE19-A2D0C8AB2285}" destId="{43C8BF35-1013-4F94-A9A6-3CF7365AA5E1}" srcOrd="0" destOrd="0" parTransId="{4EF30D12-CB58-413A-A839-054B30F0AC04}" sibTransId="{8DD8295B-9FCB-44A7-B155-F6AEDCD78183}"/>
    <dgm:cxn modelId="{F63BA416-BB97-461C-B53B-5A26262866AA}" type="presParOf" srcId="{AA2F6256-F21C-436D-B0D0-22F300B9110F}" destId="{F5CAF933-D04D-4D0C-98B3-200BFBB26C6F}" srcOrd="0" destOrd="0" presId="urn:microsoft.com/office/officeart/2005/8/layout/default"/>
    <dgm:cxn modelId="{272C8FB7-F37C-42CC-A344-885802AD4CD5}" type="presParOf" srcId="{AA2F6256-F21C-436D-B0D0-22F300B9110F}" destId="{EA9152AE-60C7-46B8-98AB-74C52FF574E7}" srcOrd="1" destOrd="0" presId="urn:microsoft.com/office/officeart/2005/8/layout/default"/>
    <dgm:cxn modelId="{5567F860-4D98-43B6-B6BF-E19EDDF7552E}" type="presParOf" srcId="{AA2F6256-F21C-436D-B0D0-22F300B9110F}" destId="{FD41EC37-EE65-40FB-B6DA-C6CBBFB74588}" srcOrd="2" destOrd="0" presId="urn:microsoft.com/office/officeart/2005/8/layout/default"/>
    <dgm:cxn modelId="{89BB5C8E-C48F-4D06-8F14-7F686DC856DC}" type="presParOf" srcId="{AA2F6256-F21C-436D-B0D0-22F300B9110F}" destId="{74EB2639-422F-4208-8F90-5DA020602C93}" srcOrd="3" destOrd="0" presId="urn:microsoft.com/office/officeart/2005/8/layout/default"/>
    <dgm:cxn modelId="{2CB4AED3-3870-4852-9CFF-829337E3125F}" type="presParOf" srcId="{AA2F6256-F21C-436D-B0D0-22F300B9110F}" destId="{147585FD-59FD-4B5C-B358-17A8C0A8F39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D0585EE-D024-4E6F-8C72-1D71D3565321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78FC1C2-BBC7-4333-ABF5-BCE50AAE3791}">
      <dgm:prSet/>
      <dgm:spPr/>
      <dgm:t>
        <a:bodyPr/>
        <a:lstStyle/>
        <a:p>
          <a:pPr rtl="0"/>
          <a:r>
            <a:rPr lang="es-ES" dirty="0" smtClean="0"/>
            <a:t>Al incrementar las réplicas hacemos el sistema mas robusto ante caídas.</a:t>
          </a:r>
          <a:endParaRPr lang="es-ES" dirty="0"/>
        </a:p>
      </dgm:t>
    </dgm:pt>
    <dgm:pt modelId="{8492165F-2447-4AF2-A3D7-84C39E97C59E}" type="parTrans" cxnId="{8AEFE217-5ED1-4AAE-BA19-BB0FB0601A99}">
      <dgm:prSet/>
      <dgm:spPr/>
      <dgm:t>
        <a:bodyPr/>
        <a:lstStyle/>
        <a:p>
          <a:endParaRPr lang="es-ES"/>
        </a:p>
      </dgm:t>
    </dgm:pt>
    <dgm:pt modelId="{B804DE39-8EB8-40C3-914C-66C5BF7A4706}" type="sibTrans" cxnId="{8AEFE217-5ED1-4AAE-BA19-BB0FB0601A99}">
      <dgm:prSet/>
      <dgm:spPr/>
      <dgm:t>
        <a:bodyPr/>
        <a:lstStyle/>
        <a:p>
          <a:endParaRPr lang="es-ES"/>
        </a:p>
      </dgm:t>
    </dgm:pt>
    <dgm:pt modelId="{812F7E68-6DF9-4C71-9399-4B2BC9E9227D}">
      <dgm:prSet/>
      <dgm:spPr/>
      <dgm:t>
        <a:bodyPr/>
        <a:lstStyle/>
        <a:p>
          <a:pPr rtl="0"/>
          <a:r>
            <a:rPr lang="es-ES" dirty="0" smtClean="0"/>
            <a:t>Las réplicas implican un incremento del uso del ancho de banda entre los </a:t>
          </a:r>
          <a:r>
            <a:rPr lang="es-ES" dirty="0" err="1" smtClean="0"/>
            <a:t>brokers</a:t>
          </a:r>
          <a:r>
            <a:rPr lang="es-ES" dirty="0" smtClean="0"/>
            <a:t>.</a:t>
          </a:r>
          <a:endParaRPr lang="es-ES" dirty="0"/>
        </a:p>
      </dgm:t>
    </dgm:pt>
    <dgm:pt modelId="{CAA0A374-1003-4122-92D5-FF1FCBA5D63F}" type="parTrans" cxnId="{4100DDDA-6C4B-4C07-866A-5FDA8BFC5AC3}">
      <dgm:prSet/>
      <dgm:spPr/>
      <dgm:t>
        <a:bodyPr/>
        <a:lstStyle/>
        <a:p>
          <a:endParaRPr lang="es-ES"/>
        </a:p>
      </dgm:t>
    </dgm:pt>
    <dgm:pt modelId="{82A0EA46-E615-44A2-88AF-6D11DB8DDEE4}" type="sibTrans" cxnId="{4100DDDA-6C4B-4C07-866A-5FDA8BFC5AC3}">
      <dgm:prSet/>
      <dgm:spPr/>
      <dgm:t>
        <a:bodyPr/>
        <a:lstStyle/>
        <a:p>
          <a:endParaRPr lang="es-ES"/>
        </a:p>
      </dgm:t>
    </dgm:pt>
    <dgm:pt modelId="{78EE386D-3A1F-449D-816B-1F879529DD1D}">
      <dgm:prSet/>
      <dgm:spPr/>
      <dgm:t>
        <a:bodyPr/>
        <a:lstStyle/>
        <a:p>
          <a:pPr rtl="0"/>
          <a:r>
            <a:rPr lang="es-ES" dirty="0" smtClean="0"/>
            <a:t>Las réplicas provocan la disminución de la tasa de producción de mensajes por segundos a un </a:t>
          </a:r>
          <a:r>
            <a:rPr lang="es-ES" dirty="0" err="1" smtClean="0"/>
            <a:t>topic</a:t>
          </a:r>
          <a:r>
            <a:rPr lang="es-ES" dirty="0" smtClean="0"/>
            <a:t>.</a:t>
          </a:r>
          <a:endParaRPr lang="es-ES" dirty="0"/>
        </a:p>
      </dgm:t>
    </dgm:pt>
    <dgm:pt modelId="{A4699B5F-67C7-4905-BABB-29981A866B35}" type="parTrans" cxnId="{928287FF-1305-48CB-BBEA-B531D5398BAC}">
      <dgm:prSet/>
      <dgm:spPr/>
      <dgm:t>
        <a:bodyPr/>
        <a:lstStyle/>
        <a:p>
          <a:endParaRPr lang="es-ES"/>
        </a:p>
      </dgm:t>
    </dgm:pt>
    <dgm:pt modelId="{E0B35AD6-F321-46E9-8211-BB4F97FBEDB9}" type="sibTrans" cxnId="{928287FF-1305-48CB-BBEA-B531D5398BAC}">
      <dgm:prSet/>
      <dgm:spPr/>
      <dgm:t>
        <a:bodyPr/>
        <a:lstStyle/>
        <a:p>
          <a:endParaRPr lang="es-ES"/>
        </a:p>
      </dgm:t>
    </dgm:pt>
    <dgm:pt modelId="{B1511EC7-EB32-406D-AE0D-0AEA9EC4181A}" type="pres">
      <dgm:prSet presAssocID="{9D0585EE-D024-4E6F-8C72-1D71D3565321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s-ES"/>
        </a:p>
      </dgm:t>
    </dgm:pt>
    <dgm:pt modelId="{A05B6C37-1C4A-4DF4-AED0-8739CEA9C19C}" type="pres">
      <dgm:prSet presAssocID="{E78FC1C2-BBC7-4333-ABF5-BCE50AAE3791}" presName="parTx1" presStyleLbl="node1" presStyleIdx="0" presStyleCnt="3"/>
      <dgm:spPr/>
      <dgm:t>
        <a:bodyPr/>
        <a:lstStyle/>
        <a:p>
          <a:endParaRPr lang="es-ES"/>
        </a:p>
      </dgm:t>
    </dgm:pt>
    <dgm:pt modelId="{B26C2B54-8315-41E0-A370-2322BA1A2D3D}" type="pres">
      <dgm:prSet presAssocID="{812F7E68-6DF9-4C71-9399-4B2BC9E9227D}" presName="parTx2" presStyleLbl="node1" presStyleIdx="1" presStyleCnt="3"/>
      <dgm:spPr/>
      <dgm:t>
        <a:bodyPr/>
        <a:lstStyle/>
        <a:p>
          <a:endParaRPr lang="es-ES"/>
        </a:p>
      </dgm:t>
    </dgm:pt>
    <dgm:pt modelId="{E8B475AE-C133-4280-8CFD-4C1650103601}" type="pres">
      <dgm:prSet presAssocID="{78EE386D-3A1F-449D-816B-1F879529DD1D}" presName="parTx3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9B567B17-4E85-41DC-B887-0D304F21E6B4}" type="presOf" srcId="{812F7E68-6DF9-4C71-9399-4B2BC9E9227D}" destId="{B26C2B54-8315-41E0-A370-2322BA1A2D3D}" srcOrd="0" destOrd="0" presId="urn:microsoft.com/office/officeart/2009/3/layout/SubStepProcess"/>
    <dgm:cxn modelId="{8AEFE217-5ED1-4AAE-BA19-BB0FB0601A99}" srcId="{9D0585EE-D024-4E6F-8C72-1D71D3565321}" destId="{E78FC1C2-BBC7-4333-ABF5-BCE50AAE3791}" srcOrd="0" destOrd="0" parTransId="{8492165F-2447-4AF2-A3D7-84C39E97C59E}" sibTransId="{B804DE39-8EB8-40C3-914C-66C5BF7A4706}"/>
    <dgm:cxn modelId="{C7C7715F-69C6-4930-B1F0-0867610C0AEB}" type="presOf" srcId="{9D0585EE-D024-4E6F-8C72-1D71D3565321}" destId="{B1511EC7-EB32-406D-AE0D-0AEA9EC4181A}" srcOrd="0" destOrd="0" presId="urn:microsoft.com/office/officeart/2009/3/layout/SubStepProcess"/>
    <dgm:cxn modelId="{53AFF911-872A-4A1E-828F-0C1DA3A6F9E9}" type="presOf" srcId="{E78FC1C2-BBC7-4333-ABF5-BCE50AAE3791}" destId="{A05B6C37-1C4A-4DF4-AED0-8739CEA9C19C}" srcOrd="0" destOrd="0" presId="urn:microsoft.com/office/officeart/2009/3/layout/SubStepProcess"/>
    <dgm:cxn modelId="{928287FF-1305-48CB-BBEA-B531D5398BAC}" srcId="{9D0585EE-D024-4E6F-8C72-1D71D3565321}" destId="{78EE386D-3A1F-449D-816B-1F879529DD1D}" srcOrd="2" destOrd="0" parTransId="{A4699B5F-67C7-4905-BABB-29981A866B35}" sibTransId="{E0B35AD6-F321-46E9-8211-BB4F97FBEDB9}"/>
    <dgm:cxn modelId="{3EE53299-4D63-438C-89AA-ABB80674E7F9}" type="presOf" srcId="{78EE386D-3A1F-449D-816B-1F879529DD1D}" destId="{E8B475AE-C133-4280-8CFD-4C1650103601}" srcOrd="0" destOrd="0" presId="urn:microsoft.com/office/officeart/2009/3/layout/SubStepProcess"/>
    <dgm:cxn modelId="{4100DDDA-6C4B-4C07-866A-5FDA8BFC5AC3}" srcId="{9D0585EE-D024-4E6F-8C72-1D71D3565321}" destId="{812F7E68-6DF9-4C71-9399-4B2BC9E9227D}" srcOrd="1" destOrd="0" parTransId="{CAA0A374-1003-4122-92D5-FF1FCBA5D63F}" sibTransId="{82A0EA46-E615-44A2-88AF-6D11DB8DDEE4}"/>
    <dgm:cxn modelId="{28CE1DB8-D0C3-4D01-B9EF-44352A466D12}" type="presParOf" srcId="{B1511EC7-EB32-406D-AE0D-0AEA9EC4181A}" destId="{A05B6C37-1C4A-4DF4-AED0-8739CEA9C19C}" srcOrd="0" destOrd="0" presId="urn:microsoft.com/office/officeart/2009/3/layout/SubStepProcess"/>
    <dgm:cxn modelId="{D4ED54DF-C115-4230-9815-5B9F1118D029}" type="presParOf" srcId="{B1511EC7-EB32-406D-AE0D-0AEA9EC4181A}" destId="{B26C2B54-8315-41E0-A370-2322BA1A2D3D}" srcOrd="1" destOrd="0" presId="urn:microsoft.com/office/officeart/2009/3/layout/SubStepProcess"/>
    <dgm:cxn modelId="{0A08777E-C0DA-43E9-8238-A56626C6505B}" type="presParOf" srcId="{B1511EC7-EB32-406D-AE0D-0AEA9EC4181A}" destId="{E8B475AE-C133-4280-8CFD-4C1650103601}" srcOrd="2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F312461-3E3E-4F7D-AE5F-73A9C6FB64F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s-ES"/>
        </a:p>
      </dgm:t>
    </dgm:pt>
    <dgm:pt modelId="{B5331976-0915-4DEB-B71E-B8BE2E213AC2}">
      <dgm:prSet/>
      <dgm:spPr/>
      <dgm:t>
        <a:bodyPr/>
        <a:lstStyle/>
        <a:p>
          <a:pPr rtl="0"/>
          <a:r>
            <a:rPr lang="es-ES" smtClean="0"/>
            <a:t>Un topic se divide en particiones</a:t>
          </a:r>
          <a:endParaRPr lang="es-ES"/>
        </a:p>
      </dgm:t>
    </dgm:pt>
    <dgm:pt modelId="{680194B6-FCCC-47DB-B614-37F69B34A281}" type="parTrans" cxnId="{A8B5B8FB-508F-498E-99CD-5D2B3CE26631}">
      <dgm:prSet/>
      <dgm:spPr/>
      <dgm:t>
        <a:bodyPr/>
        <a:lstStyle/>
        <a:p>
          <a:endParaRPr lang="es-ES"/>
        </a:p>
      </dgm:t>
    </dgm:pt>
    <dgm:pt modelId="{4B73C6E4-E0BC-451E-812F-EBC0F3390A4F}" type="sibTrans" cxnId="{A8B5B8FB-508F-498E-99CD-5D2B3CE26631}">
      <dgm:prSet/>
      <dgm:spPr/>
      <dgm:t>
        <a:bodyPr/>
        <a:lstStyle/>
        <a:p>
          <a:endParaRPr lang="es-ES"/>
        </a:p>
      </dgm:t>
    </dgm:pt>
    <dgm:pt modelId="{C35424F7-02B1-40FA-A000-3D33678D9BD0}">
      <dgm:prSet/>
      <dgm:spPr/>
      <dgm:t>
        <a:bodyPr/>
        <a:lstStyle/>
        <a:p>
          <a:pPr rtl="0"/>
          <a:r>
            <a:rPr lang="es-ES" smtClean="0"/>
            <a:t>Cada partición se encuentra en un bróker actuando como leader</a:t>
          </a:r>
          <a:endParaRPr lang="es-ES"/>
        </a:p>
      </dgm:t>
    </dgm:pt>
    <dgm:pt modelId="{3EF45B56-19DB-4F1D-AD75-71F69B441DB5}" type="parTrans" cxnId="{086E4941-6277-441C-AB03-C6B7B5221C0E}">
      <dgm:prSet/>
      <dgm:spPr/>
      <dgm:t>
        <a:bodyPr/>
        <a:lstStyle/>
        <a:p>
          <a:endParaRPr lang="es-ES"/>
        </a:p>
      </dgm:t>
    </dgm:pt>
    <dgm:pt modelId="{86D89AD8-2F95-496A-AA24-D7108F9F189A}" type="sibTrans" cxnId="{086E4941-6277-441C-AB03-C6B7B5221C0E}">
      <dgm:prSet/>
      <dgm:spPr/>
      <dgm:t>
        <a:bodyPr/>
        <a:lstStyle/>
        <a:p>
          <a:endParaRPr lang="es-ES"/>
        </a:p>
      </dgm:t>
    </dgm:pt>
    <dgm:pt modelId="{FFF2A0C0-49F8-4A7E-9161-16FF76D18CB9}">
      <dgm:prSet/>
      <dgm:spPr/>
      <dgm:t>
        <a:bodyPr/>
        <a:lstStyle/>
        <a:p>
          <a:pPr rtl="0"/>
          <a:r>
            <a:rPr lang="es-ES" smtClean="0"/>
            <a:t>Cada partición leader maneja todas la peticiones de lectura o escritura sobre ella</a:t>
          </a:r>
          <a:endParaRPr lang="es-ES"/>
        </a:p>
      </dgm:t>
    </dgm:pt>
    <dgm:pt modelId="{0A2FFA27-1215-45A0-BCBB-DE5D23AEB988}" type="parTrans" cxnId="{F4077C90-509F-48C7-946D-B1F5783A5DC5}">
      <dgm:prSet/>
      <dgm:spPr/>
      <dgm:t>
        <a:bodyPr/>
        <a:lstStyle/>
        <a:p>
          <a:endParaRPr lang="es-ES"/>
        </a:p>
      </dgm:t>
    </dgm:pt>
    <dgm:pt modelId="{B70DCFE8-CD30-4C9A-9FA0-7BE0B170BE09}" type="sibTrans" cxnId="{F4077C90-509F-48C7-946D-B1F5783A5DC5}">
      <dgm:prSet/>
      <dgm:spPr/>
      <dgm:t>
        <a:bodyPr/>
        <a:lstStyle/>
        <a:p>
          <a:endParaRPr lang="es-ES"/>
        </a:p>
      </dgm:t>
    </dgm:pt>
    <dgm:pt modelId="{93F2685E-5C02-4DB6-958A-17B08BB3AAE6}">
      <dgm:prSet/>
      <dgm:spPr/>
      <dgm:t>
        <a:bodyPr/>
        <a:lstStyle/>
        <a:p>
          <a:pPr rtl="0"/>
          <a:r>
            <a:rPr lang="es-ES" smtClean="0"/>
            <a:t>Si existe factor de replicación, la partición leader tendrá “copias” en el resto del brokers</a:t>
          </a:r>
          <a:endParaRPr lang="es-ES"/>
        </a:p>
      </dgm:t>
    </dgm:pt>
    <dgm:pt modelId="{1EDE5D78-63BB-48D5-847C-78C39C72958F}" type="parTrans" cxnId="{DEBF4EE5-C23F-4853-8EC6-F5C3E8E3F6FA}">
      <dgm:prSet/>
      <dgm:spPr/>
      <dgm:t>
        <a:bodyPr/>
        <a:lstStyle/>
        <a:p>
          <a:endParaRPr lang="es-ES"/>
        </a:p>
      </dgm:t>
    </dgm:pt>
    <dgm:pt modelId="{857484C7-392D-40B0-A9DA-486A2ED72554}" type="sibTrans" cxnId="{DEBF4EE5-C23F-4853-8EC6-F5C3E8E3F6FA}">
      <dgm:prSet/>
      <dgm:spPr/>
      <dgm:t>
        <a:bodyPr/>
        <a:lstStyle/>
        <a:p>
          <a:endParaRPr lang="es-ES"/>
        </a:p>
      </dgm:t>
    </dgm:pt>
    <dgm:pt modelId="{1FFA335C-9331-4D8C-BAE3-162D1DA1D821}">
      <dgm:prSet/>
      <dgm:spPr/>
      <dgm:t>
        <a:bodyPr/>
        <a:lstStyle/>
        <a:p>
          <a:pPr rtl="0"/>
          <a:r>
            <a:rPr lang="es-ES" smtClean="0"/>
            <a:t>Si la partición leader falla una de las particiones seguidores pasará a ser leader</a:t>
          </a:r>
          <a:endParaRPr lang="es-ES"/>
        </a:p>
      </dgm:t>
    </dgm:pt>
    <dgm:pt modelId="{CC8FD9A3-32FB-4D1D-AA79-7D3A38EB120E}" type="parTrans" cxnId="{C1DAE053-3B03-43CF-AB11-1E71744D74A0}">
      <dgm:prSet/>
      <dgm:spPr/>
      <dgm:t>
        <a:bodyPr/>
        <a:lstStyle/>
        <a:p>
          <a:endParaRPr lang="es-ES"/>
        </a:p>
      </dgm:t>
    </dgm:pt>
    <dgm:pt modelId="{3B13164A-2FFA-4E94-8BE7-76D5CBFA7F92}" type="sibTrans" cxnId="{C1DAE053-3B03-43CF-AB11-1E71744D74A0}">
      <dgm:prSet/>
      <dgm:spPr/>
      <dgm:t>
        <a:bodyPr/>
        <a:lstStyle/>
        <a:p>
          <a:endParaRPr lang="es-ES"/>
        </a:p>
      </dgm:t>
    </dgm:pt>
    <dgm:pt modelId="{C41FC097-2349-4C49-91FC-871B76D9BD61}" type="pres">
      <dgm:prSet presAssocID="{2F312461-3E3E-4F7D-AE5F-73A9C6FB64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35BC62-43E1-4FBC-AA38-B1F88ED9F772}" type="pres">
      <dgm:prSet presAssocID="{B5331976-0915-4DEB-B71E-B8BE2E213AC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A585E9-282A-41F6-AA3B-0AC738D288E3}" type="pres">
      <dgm:prSet presAssocID="{4B73C6E4-E0BC-451E-812F-EBC0F3390A4F}" presName="spacer" presStyleCnt="0"/>
      <dgm:spPr/>
    </dgm:pt>
    <dgm:pt modelId="{323785A9-7AC6-494D-BB84-62FF4766425A}" type="pres">
      <dgm:prSet presAssocID="{C35424F7-02B1-40FA-A000-3D33678D9BD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6B9061-B050-4500-A0DB-35E3E9134E87}" type="pres">
      <dgm:prSet presAssocID="{86D89AD8-2F95-496A-AA24-D7108F9F189A}" presName="spacer" presStyleCnt="0"/>
      <dgm:spPr/>
    </dgm:pt>
    <dgm:pt modelId="{B97F1F2D-21BA-48BC-995B-78BD05808C4A}" type="pres">
      <dgm:prSet presAssocID="{FFF2A0C0-49F8-4A7E-9161-16FF76D18CB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304E83-3C37-4372-8CE6-0E61C7E86D37}" type="pres">
      <dgm:prSet presAssocID="{B70DCFE8-CD30-4C9A-9FA0-7BE0B170BE09}" presName="spacer" presStyleCnt="0"/>
      <dgm:spPr/>
    </dgm:pt>
    <dgm:pt modelId="{0D842483-710B-474D-806C-2FEF28BD6AB2}" type="pres">
      <dgm:prSet presAssocID="{93F2685E-5C02-4DB6-958A-17B08BB3AAE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F5423A-C878-4E49-A181-78FA28FAD487}" type="pres">
      <dgm:prSet presAssocID="{857484C7-392D-40B0-A9DA-486A2ED72554}" presName="spacer" presStyleCnt="0"/>
      <dgm:spPr/>
    </dgm:pt>
    <dgm:pt modelId="{935896DB-FD85-4BAC-9701-D64A11B329EA}" type="pres">
      <dgm:prSet presAssocID="{1FFA335C-9331-4D8C-BAE3-162D1DA1D82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8FA42DA-46DB-42CA-BDCB-AB344470E46F}" type="presOf" srcId="{C35424F7-02B1-40FA-A000-3D33678D9BD0}" destId="{323785A9-7AC6-494D-BB84-62FF4766425A}" srcOrd="0" destOrd="0" presId="urn:microsoft.com/office/officeart/2005/8/layout/vList2"/>
    <dgm:cxn modelId="{DEBF4EE5-C23F-4853-8EC6-F5C3E8E3F6FA}" srcId="{2F312461-3E3E-4F7D-AE5F-73A9C6FB64F0}" destId="{93F2685E-5C02-4DB6-958A-17B08BB3AAE6}" srcOrd="3" destOrd="0" parTransId="{1EDE5D78-63BB-48D5-847C-78C39C72958F}" sibTransId="{857484C7-392D-40B0-A9DA-486A2ED72554}"/>
    <dgm:cxn modelId="{838DFB8C-DBA1-4734-9D26-B41B539110E9}" type="presOf" srcId="{93F2685E-5C02-4DB6-958A-17B08BB3AAE6}" destId="{0D842483-710B-474D-806C-2FEF28BD6AB2}" srcOrd="0" destOrd="0" presId="urn:microsoft.com/office/officeart/2005/8/layout/vList2"/>
    <dgm:cxn modelId="{5F017976-F0D6-4C77-AEEC-40AF1B3DF798}" type="presOf" srcId="{2F312461-3E3E-4F7D-AE5F-73A9C6FB64F0}" destId="{C41FC097-2349-4C49-91FC-871B76D9BD61}" srcOrd="0" destOrd="0" presId="urn:microsoft.com/office/officeart/2005/8/layout/vList2"/>
    <dgm:cxn modelId="{2E423E52-06FB-47A2-9C4B-443EE45A5DBD}" type="presOf" srcId="{B5331976-0915-4DEB-B71E-B8BE2E213AC2}" destId="{2935BC62-43E1-4FBC-AA38-B1F88ED9F772}" srcOrd="0" destOrd="0" presId="urn:microsoft.com/office/officeart/2005/8/layout/vList2"/>
    <dgm:cxn modelId="{DFB479AC-A7E3-48BC-9898-3E0771A7DD2A}" type="presOf" srcId="{FFF2A0C0-49F8-4A7E-9161-16FF76D18CB9}" destId="{B97F1F2D-21BA-48BC-995B-78BD05808C4A}" srcOrd="0" destOrd="0" presId="urn:microsoft.com/office/officeart/2005/8/layout/vList2"/>
    <dgm:cxn modelId="{F4077C90-509F-48C7-946D-B1F5783A5DC5}" srcId="{2F312461-3E3E-4F7D-AE5F-73A9C6FB64F0}" destId="{FFF2A0C0-49F8-4A7E-9161-16FF76D18CB9}" srcOrd="2" destOrd="0" parTransId="{0A2FFA27-1215-45A0-BCBB-DE5D23AEB988}" sibTransId="{B70DCFE8-CD30-4C9A-9FA0-7BE0B170BE09}"/>
    <dgm:cxn modelId="{086E4941-6277-441C-AB03-C6B7B5221C0E}" srcId="{2F312461-3E3E-4F7D-AE5F-73A9C6FB64F0}" destId="{C35424F7-02B1-40FA-A000-3D33678D9BD0}" srcOrd="1" destOrd="0" parTransId="{3EF45B56-19DB-4F1D-AD75-71F69B441DB5}" sibTransId="{86D89AD8-2F95-496A-AA24-D7108F9F189A}"/>
    <dgm:cxn modelId="{A8B5B8FB-508F-498E-99CD-5D2B3CE26631}" srcId="{2F312461-3E3E-4F7D-AE5F-73A9C6FB64F0}" destId="{B5331976-0915-4DEB-B71E-B8BE2E213AC2}" srcOrd="0" destOrd="0" parTransId="{680194B6-FCCC-47DB-B614-37F69B34A281}" sibTransId="{4B73C6E4-E0BC-451E-812F-EBC0F3390A4F}"/>
    <dgm:cxn modelId="{15C95F96-BF5C-4D02-BD51-413DEF48DA81}" type="presOf" srcId="{1FFA335C-9331-4D8C-BAE3-162D1DA1D821}" destId="{935896DB-FD85-4BAC-9701-D64A11B329EA}" srcOrd="0" destOrd="0" presId="urn:microsoft.com/office/officeart/2005/8/layout/vList2"/>
    <dgm:cxn modelId="{C1DAE053-3B03-43CF-AB11-1E71744D74A0}" srcId="{2F312461-3E3E-4F7D-AE5F-73A9C6FB64F0}" destId="{1FFA335C-9331-4D8C-BAE3-162D1DA1D821}" srcOrd="4" destOrd="0" parTransId="{CC8FD9A3-32FB-4D1D-AA79-7D3A38EB120E}" sibTransId="{3B13164A-2FFA-4E94-8BE7-76D5CBFA7F92}"/>
    <dgm:cxn modelId="{8EB12A2B-F6B7-471A-B825-DD1FDBE53334}" type="presParOf" srcId="{C41FC097-2349-4C49-91FC-871B76D9BD61}" destId="{2935BC62-43E1-4FBC-AA38-B1F88ED9F772}" srcOrd="0" destOrd="0" presId="urn:microsoft.com/office/officeart/2005/8/layout/vList2"/>
    <dgm:cxn modelId="{584063DB-DD2A-4889-BB80-D4A5A6F3B0F6}" type="presParOf" srcId="{C41FC097-2349-4C49-91FC-871B76D9BD61}" destId="{4CA585E9-282A-41F6-AA3B-0AC738D288E3}" srcOrd="1" destOrd="0" presId="urn:microsoft.com/office/officeart/2005/8/layout/vList2"/>
    <dgm:cxn modelId="{B351291F-58DD-4163-B227-4DD0F497DEED}" type="presParOf" srcId="{C41FC097-2349-4C49-91FC-871B76D9BD61}" destId="{323785A9-7AC6-494D-BB84-62FF4766425A}" srcOrd="2" destOrd="0" presId="urn:microsoft.com/office/officeart/2005/8/layout/vList2"/>
    <dgm:cxn modelId="{DBC6675B-7082-4B33-95E1-CE7525E5B6AE}" type="presParOf" srcId="{C41FC097-2349-4C49-91FC-871B76D9BD61}" destId="{9E6B9061-B050-4500-A0DB-35E3E9134E87}" srcOrd="3" destOrd="0" presId="urn:microsoft.com/office/officeart/2005/8/layout/vList2"/>
    <dgm:cxn modelId="{468CDF40-248F-4086-B6A0-49C5B8CE6BC6}" type="presParOf" srcId="{C41FC097-2349-4C49-91FC-871B76D9BD61}" destId="{B97F1F2D-21BA-48BC-995B-78BD05808C4A}" srcOrd="4" destOrd="0" presId="urn:microsoft.com/office/officeart/2005/8/layout/vList2"/>
    <dgm:cxn modelId="{86A5DFFA-BBE9-4537-9EE7-836F7034A44D}" type="presParOf" srcId="{C41FC097-2349-4C49-91FC-871B76D9BD61}" destId="{05304E83-3C37-4372-8CE6-0E61C7E86D37}" srcOrd="5" destOrd="0" presId="urn:microsoft.com/office/officeart/2005/8/layout/vList2"/>
    <dgm:cxn modelId="{685AC56B-DEBF-45D0-821C-7D5E8DCD00B3}" type="presParOf" srcId="{C41FC097-2349-4C49-91FC-871B76D9BD61}" destId="{0D842483-710B-474D-806C-2FEF28BD6AB2}" srcOrd="6" destOrd="0" presId="urn:microsoft.com/office/officeart/2005/8/layout/vList2"/>
    <dgm:cxn modelId="{3B567EBF-46D0-435E-9D0F-7AE061DEC2F2}" type="presParOf" srcId="{C41FC097-2349-4C49-91FC-871B76D9BD61}" destId="{9DF5423A-C878-4E49-A181-78FA28FAD487}" srcOrd="7" destOrd="0" presId="urn:microsoft.com/office/officeart/2005/8/layout/vList2"/>
    <dgm:cxn modelId="{EED0E075-2F9D-4191-BF61-F35F651A0D16}" type="presParOf" srcId="{C41FC097-2349-4C49-91FC-871B76D9BD61}" destId="{935896DB-FD85-4BAC-9701-D64A11B329E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455079-2377-4BD4-92A1-895395977FE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A3F6F50-E020-4789-8189-57159E365764}">
      <dgm:prSet phldrT="[Texto]"/>
      <dgm:spPr/>
      <dgm:t>
        <a:bodyPr/>
        <a:lstStyle/>
        <a:p>
          <a:r>
            <a:rPr lang="es-ES" dirty="0" smtClean="0"/>
            <a:t>Aplicación distribuida</a:t>
          </a:r>
          <a:endParaRPr lang="es-ES" dirty="0"/>
        </a:p>
      </dgm:t>
    </dgm:pt>
    <dgm:pt modelId="{40F1A4CA-A281-4803-AD90-2B6DBEA0E99C}" type="parTrans" cxnId="{66CE5EC7-056E-45FF-BB1E-4B76585D294E}">
      <dgm:prSet/>
      <dgm:spPr/>
      <dgm:t>
        <a:bodyPr/>
        <a:lstStyle/>
        <a:p>
          <a:endParaRPr lang="es-ES"/>
        </a:p>
      </dgm:t>
    </dgm:pt>
    <dgm:pt modelId="{805D736F-8841-4EE5-ABFD-7A151E5B9EEA}" type="sibTrans" cxnId="{66CE5EC7-056E-45FF-BB1E-4B76585D294E}">
      <dgm:prSet/>
      <dgm:spPr/>
      <dgm:t>
        <a:bodyPr/>
        <a:lstStyle/>
        <a:p>
          <a:endParaRPr lang="es-ES"/>
        </a:p>
      </dgm:t>
    </dgm:pt>
    <dgm:pt modelId="{21932658-DFAF-4E10-A60F-F4D9A82657FA}">
      <dgm:prSet phldrT="[Texto]"/>
      <dgm:spPr/>
      <dgm:t>
        <a:bodyPr/>
        <a:lstStyle/>
        <a:p>
          <a:r>
            <a:rPr lang="es-ES" dirty="0" smtClean="0"/>
            <a:t>Servidor</a:t>
          </a:r>
          <a:endParaRPr lang="es-ES" dirty="0"/>
        </a:p>
      </dgm:t>
    </dgm:pt>
    <dgm:pt modelId="{C66C1078-09D2-4130-9CA4-970B6EA3BF2E}" type="parTrans" cxnId="{93026F62-6B93-49C1-8B4F-E3CA8BBDDED4}">
      <dgm:prSet/>
      <dgm:spPr/>
      <dgm:t>
        <a:bodyPr/>
        <a:lstStyle/>
        <a:p>
          <a:endParaRPr lang="es-ES"/>
        </a:p>
      </dgm:t>
    </dgm:pt>
    <dgm:pt modelId="{65996FE8-3DCD-44CD-AAC7-05301EBA6BC3}" type="sibTrans" cxnId="{93026F62-6B93-49C1-8B4F-E3CA8BBDDED4}">
      <dgm:prSet/>
      <dgm:spPr/>
      <dgm:t>
        <a:bodyPr/>
        <a:lstStyle/>
        <a:p>
          <a:endParaRPr lang="es-ES"/>
        </a:p>
      </dgm:t>
    </dgm:pt>
    <dgm:pt modelId="{418F3354-6FA2-4FBB-8020-4F13797EF31B}">
      <dgm:prSet phldrT="[Texto]"/>
      <dgm:spPr/>
      <dgm:t>
        <a:bodyPr/>
        <a:lstStyle/>
        <a:p>
          <a:r>
            <a:rPr lang="es-ES" dirty="0" smtClean="0"/>
            <a:t>App de Cliente</a:t>
          </a:r>
          <a:endParaRPr lang="es-ES" dirty="0"/>
        </a:p>
      </dgm:t>
    </dgm:pt>
    <dgm:pt modelId="{F3A8DDAE-711E-4AF6-B807-B4EF1538A099}" type="parTrans" cxnId="{3D100439-E061-4141-B4A6-DA6B693C77A0}">
      <dgm:prSet/>
      <dgm:spPr/>
      <dgm:t>
        <a:bodyPr/>
        <a:lstStyle/>
        <a:p>
          <a:endParaRPr lang="es-ES"/>
        </a:p>
      </dgm:t>
    </dgm:pt>
    <dgm:pt modelId="{FC353803-FF14-439E-AEAC-4F0711E29106}" type="sibTrans" cxnId="{3D100439-E061-4141-B4A6-DA6B693C77A0}">
      <dgm:prSet/>
      <dgm:spPr/>
      <dgm:t>
        <a:bodyPr/>
        <a:lstStyle/>
        <a:p>
          <a:endParaRPr lang="es-ES"/>
        </a:p>
      </dgm:t>
    </dgm:pt>
    <dgm:pt modelId="{B4B75117-6EED-4072-B1FF-664ADF62D083}">
      <dgm:prSet phldrT="[Texto]"/>
      <dgm:spPr/>
      <dgm:t>
        <a:bodyPr/>
        <a:lstStyle/>
        <a:p>
          <a:r>
            <a:rPr lang="es-ES" dirty="0" smtClean="0"/>
            <a:t>Está distribuido </a:t>
          </a:r>
          <a:endParaRPr lang="es-ES" dirty="0"/>
        </a:p>
      </dgm:t>
    </dgm:pt>
    <dgm:pt modelId="{BDCCE9B4-9D48-4B20-A74A-79485C2D2430}" type="parTrans" cxnId="{A201C447-0D61-4EEF-ABAC-F1C0B01A0D4A}">
      <dgm:prSet/>
      <dgm:spPr/>
      <dgm:t>
        <a:bodyPr/>
        <a:lstStyle/>
        <a:p>
          <a:endParaRPr lang="es-ES"/>
        </a:p>
      </dgm:t>
    </dgm:pt>
    <dgm:pt modelId="{C726611E-3739-40E6-ADDA-8E3D5C10E056}" type="sibTrans" cxnId="{A201C447-0D61-4EEF-ABAC-F1C0B01A0D4A}">
      <dgm:prSet/>
      <dgm:spPr/>
      <dgm:t>
        <a:bodyPr/>
        <a:lstStyle/>
        <a:p>
          <a:endParaRPr lang="es-ES"/>
        </a:p>
      </dgm:t>
    </dgm:pt>
    <dgm:pt modelId="{B7A716FE-CDC2-4A1A-B573-776D68089D91}">
      <dgm:prSet phldrT="[Texto]"/>
      <dgm:spPr/>
      <dgm:t>
        <a:bodyPr/>
        <a:lstStyle/>
        <a:p>
          <a:r>
            <a:rPr lang="es-ES" dirty="0" smtClean="0"/>
            <a:t>Son las herramientas para interactuar con una app distribuida</a:t>
          </a:r>
          <a:endParaRPr lang="es-ES" dirty="0"/>
        </a:p>
      </dgm:t>
    </dgm:pt>
    <dgm:pt modelId="{12401F28-A23C-46BC-9008-C76D8296EFBF}" type="parTrans" cxnId="{5456F1BC-14E7-49E7-96B6-62ED31B3B513}">
      <dgm:prSet/>
      <dgm:spPr/>
      <dgm:t>
        <a:bodyPr/>
        <a:lstStyle/>
        <a:p>
          <a:endParaRPr lang="es-ES"/>
        </a:p>
      </dgm:t>
    </dgm:pt>
    <dgm:pt modelId="{9B574DE5-14F8-432B-9487-8EA7B2559A0E}" type="sibTrans" cxnId="{5456F1BC-14E7-49E7-96B6-62ED31B3B513}">
      <dgm:prSet/>
      <dgm:spPr/>
      <dgm:t>
        <a:bodyPr/>
        <a:lstStyle/>
        <a:p>
          <a:endParaRPr lang="es-ES"/>
        </a:p>
      </dgm:t>
    </dgm:pt>
    <dgm:pt modelId="{0CA4C466-9718-4363-A2C7-04BDAE4B0F4A}">
      <dgm:prSet phldrT="[Texto]"/>
      <dgm:spPr/>
      <dgm:t>
        <a:bodyPr/>
        <a:lstStyle/>
        <a:p>
          <a:r>
            <a:rPr lang="es-ES" dirty="0" smtClean="0"/>
            <a:t>Interfaz común</a:t>
          </a:r>
          <a:endParaRPr lang="es-ES" dirty="0"/>
        </a:p>
      </dgm:t>
    </dgm:pt>
    <dgm:pt modelId="{9238A53B-A763-4E66-B048-9EE78E3321C2}" type="parTrans" cxnId="{FC11A729-D428-4877-97EF-531BE691FE17}">
      <dgm:prSet/>
      <dgm:spPr/>
      <dgm:t>
        <a:bodyPr/>
        <a:lstStyle/>
        <a:p>
          <a:endParaRPr lang="es-ES"/>
        </a:p>
      </dgm:t>
    </dgm:pt>
    <dgm:pt modelId="{07BBDCA7-A19D-4467-BD1B-E625EF593233}" type="sibTrans" cxnId="{FC11A729-D428-4877-97EF-531BE691FE17}">
      <dgm:prSet/>
      <dgm:spPr/>
      <dgm:t>
        <a:bodyPr/>
        <a:lstStyle/>
        <a:p>
          <a:endParaRPr lang="es-ES"/>
        </a:p>
      </dgm:t>
    </dgm:pt>
    <dgm:pt modelId="{A9049EDA-9E08-4E5F-8296-5E281693070F}">
      <dgm:prSet phldrT="[Texto]"/>
      <dgm:spPr/>
      <dgm:t>
        <a:bodyPr/>
        <a:lstStyle/>
        <a:p>
          <a:r>
            <a:rPr lang="es-ES" dirty="0" smtClean="0"/>
            <a:t>Cliente obtiene el mismo resultado</a:t>
          </a:r>
          <a:endParaRPr lang="es-ES" dirty="0"/>
        </a:p>
      </dgm:t>
    </dgm:pt>
    <dgm:pt modelId="{55D63BA5-3D7C-47E3-AB0C-287BEEDE65A6}" type="parTrans" cxnId="{F75DB4E2-65E2-4E8E-B3E7-30015D57AB0D}">
      <dgm:prSet/>
      <dgm:spPr/>
      <dgm:t>
        <a:bodyPr/>
        <a:lstStyle/>
        <a:p>
          <a:endParaRPr lang="es-ES"/>
        </a:p>
      </dgm:t>
    </dgm:pt>
    <dgm:pt modelId="{6B4A657D-F1B2-4859-9DC5-C24E4DF94BFB}" type="sibTrans" cxnId="{F75DB4E2-65E2-4E8E-B3E7-30015D57AB0D}">
      <dgm:prSet/>
      <dgm:spPr/>
      <dgm:t>
        <a:bodyPr/>
        <a:lstStyle/>
        <a:p>
          <a:endParaRPr lang="es-ES"/>
        </a:p>
      </dgm:t>
    </dgm:pt>
    <dgm:pt modelId="{88122DBA-EEE5-438B-9124-A74D2ABBBDFE}" type="pres">
      <dgm:prSet presAssocID="{B7455079-2377-4BD4-92A1-895395977FE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8699A5-5896-4727-ADB9-6C4091068E99}" type="pres">
      <dgm:prSet presAssocID="{8A3F6F50-E020-4789-8189-57159E365764}" presName="root1" presStyleCnt="0"/>
      <dgm:spPr/>
    </dgm:pt>
    <dgm:pt modelId="{F32A78D7-3505-42EA-AEBB-4BFD8ADFD154}" type="pres">
      <dgm:prSet presAssocID="{8A3F6F50-E020-4789-8189-57159E36576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4586D7-D15F-497A-A187-5561835F585A}" type="pres">
      <dgm:prSet presAssocID="{8A3F6F50-E020-4789-8189-57159E365764}" presName="level2hierChild" presStyleCnt="0"/>
      <dgm:spPr/>
    </dgm:pt>
    <dgm:pt modelId="{7926D391-0D70-4A7E-AEA0-DC0049D15060}" type="pres">
      <dgm:prSet presAssocID="{C66C1078-09D2-4130-9CA4-970B6EA3BF2E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960545A7-D581-4B2C-9F9D-E458009D10E8}" type="pres">
      <dgm:prSet presAssocID="{C66C1078-09D2-4130-9CA4-970B6EA3BF2E}" presName="connTx" presStyleLbl="parChTrans1D2" presStyleIdx="0" presStyleCnt="2"/>
      <dgm:spPr/>
      <dgm:t>
        <a:bodyPr/>
        <a:lstStyle/>
        <a:p>
          <a:endParaRPr lang="es-ES"/>
        </a:p>
      </dgm:t>
    </dgm:pt>
    <dgm:pt modelId="{726BD839-E557-4EA7-885B-88BD13A2DA9D}" type="pres">
      <dgm:prSet presAssocID="{21932658-DFAF-4E10-A60F-F4D9A82657FA}" presName="root2" presStyleCnt="0"/>
      <dgm:spPr/>
    </dgm:pt>
    <dgm:pt modelId="{64962C4F-A721-4DBA-9FBB-A23F5794E32A}" type="pres">
      <dgm:prSet presAssocID="{21932658-DFAF-4E10-A60F-F4D9A82657F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68CB53-FB64-4BEC-8961-86F4B749DCAB}" type="pres">
      <dgm:prSet presAssocID="{21932658-DFAF-4E10-A60F-F4D9A82657FA}" presName="level3hierChild" presStyleCnt="0"/>
      <dgm:spPr/>
    </dgm:pt>
    <dgm:pt modelId="{62C62832-AA4B-4EBA-968B-A5E17E21E497}" type="pres">
      <dgm:prSet presAssocID="{BDCCE9B4-9D48-4B20-A74A-79485C2D2430}" presName="conn2-1" presStyleLbl="parChTrans1D3" presStyleIdx="0" presStyleCnt="4"/>
      <dgm:spPr/>
      <dgm:t>
        <a:bodyPr/>
        <a:lstStyle/>
        <a:p>
          <a:endParaRPr lang="es-ES"/>
        </a:p>
      </dgm:t>
    </dgm:pt>
    <dgm:pt modelId="{EE264EFA-4FCA-414F-A3C8-808B79F54353}" type="pres">
      <dgm:prSet presAssocID="{BDCCE9B4-9D48-4B20-A74A-79485C2D2430}" presName="connTx" presStyleLbl="parChTrans1D3" presStyleIdx="0" presStyleCnt="4"/>
      <dgm:spPr/>
      <dgm:t>
        <a:bodyPr/>
        <a:lstStyle/>
        <a:p>
          <a:endParaRPr lang="es-ES"/>
        </a:p>
      </dgm:t>
    </dgm:pt>
    <dgm:pt modelId="{720D33D4-3024-4BA6-AB4B-59CB905996A1}" type="pres">
      <dgm:prSet presAssocID="{B4B75117-6EED-4072-B1FF-664ADF62D083}" presName="root2" presStyleCnt="0"/>
      <dgm:spPr/>
    </dgm:pt>
    <dgm:pt modelId="{E65BEF6C-93E1-447B-AA05-6A6EF29CC0DC}" type="pres">
      <dgm:prSet presAssocID="{B4B75117-6EED-4072-B1FF-664ADF62D083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93CC18-14F0-4436-9DCF-05C9F0A1DC14}" type="pres">
      <dgm:prSet presAssocID="{B4B75117-6EED-4072-B1FF-664ADF62D083}" presName="level3hierChild" presStyleCnt="0"/>
      <dgm:spPr/>
    </dgm:pt>
    <dgm:pt modelId="{BD437C6E-6D02-48DB-AC3B-E73781E41FCE}" type="pres">
      <dgm:prSet presAssocID="{9238A53B-A763-4E66-B048-9EE78E3321C2}" presName="conn2-1" presStyleLbl="parChTrans1D3" presStyleIdx="1" presStyleCnt="4"/>
      <dgm:spPr/>
      <dgm:t>
        <a:bodyPr/>
        <a:lstStyle/>
        <a:p>
          <a:endParaRPr lang="es-ES"/>
        </a:p>
      </dgm:t>
    </dgm:pt>
    <dgm:pt modelId="{5AEA5E90-AD2A-4A98-A819-13690898D3E9}" type="pres">
      <dgm:prSet presAssocID="{9238A53B-A763-4E66-B048-9EE78E3321C2}" presName="connTx" presStyleLbl="parChTrans1D3" presStyleIdx="1" presStyleCnt="4"/>
      <dgm:spPr/>
      <dgm:t>
        <a:bodyPr/>
        <a:lstStyle/>
        <a:p>
          <a:endParaRPr lang="es-ES"/>
        </a:p>
      </dgm:t>
    </dgm:pt>
    <dgm:pt modelId="{FDB97AB4-7201-441E-9F0A-86DC3E8262F4}" type="pres">
      <dgm:prSet presAssocID="{0CA4C466-9718-4363-A2C7-04BDAE4B0F4A}" presName="root2" presStyleCnt="0"/>
      <dgm:spPr/>
    </dgm:pt>
    <dgm:pt modelId="{5DDDD6EA-2D5F-40A6-9107-4D9119DE9AA7}" type="pres">
      <dgm:prSet presAssocID="{0CA4C466-9718-4363-A2C7-04BDAE4B0F4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28A79-4719-44D9-AA94-F607C155E596}" type="pres">
      <dgm:prSet presAssocID="{0CA4C466-9718-4363-A2C7-04BDAE4B0F4A}" presName="level3hierChild" presStyleCnt="0"/>
      <dgm:spPr/>
    </dgm:pt>
    <dgm:pt modelId="{5D6E4F48-D31B-48A7-B33E-08E838353ABD}" type="pres">
      <dgm:prSet presAssocID="{55D63BA5-3D7C-47E3-AB0C-287BEEDE65A6}" presName="conn2-1" presStyleLbl="parChTrans1D3" presStyleIdx="2" presStyleCnt="4"/>
      <dgm:spPr/>
      <dgm:t>
        <a:bodyPr/>
        <a:lstStyle/>
        <a:p>
          <a:endParaRPr lang="es-ES"/>
        </a:p>
      </dgm:t>
    </dgm:pt>
    <dgm:pt modelId="{8C27C91A-6558-421D-933C-17DDF919AF88}" type="pres">
      <dgm:prSet presAssocID="{55D63BA5-3D7C-47E3-AB0C-287BEEDE65A6}" presName="connTx" presStyleLbl="parChTrans1D3" presStyleIdx="2" presStyleCnt="4"/>
      <dgm:spPr/>
      <dgm:t>
        <a:bodyPr/>
        <a:lstStyle/>
        <a:p>
          <a:endParaRPr lang="es-ES"/>
        </a:p>
      </dgm:t>
    </dgm:pt>
    <dgm:pt modelId="{3D2418EF-3819-4679-9716-C70992668A27}" type="pres">
      <dgm:prSet presAssocID="{A9049EDA-9E08-4E5F-8296-5E281693070F}" presName="root2" presStyleCnt="0"/>
      <dgm:spPr/>
    </dgm:pt>
    <dgm:pt modelId="{E5371F95-CA6A-4948-94C9-7419EE92677D}" type="pres">
      <dgm:prSet presAssocID="{A9049EDA-9E08-4E5F-8296-5E281693070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EA8B26-CE36-40EE-A59E-832CBE5A4982}" type="pres">
      <dgm:prSet presAssocID="{A9049EDA-9E08-4E5F-8296-5E281693070F}" presName="level3hierChild" presStyleCnt="0"/>
      <dgm:spPr/>
    </dgm:pt>
    <dgm:pt modelId="{0586AB7E-AC01-4C48-8DF1-6F5C687DA42B}" type="pres">
      <dgm:prSet presAssocID="{F3A8DDAE-711E-4AF6-B807-B4EF1538A099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96005FAA-B020-4D57-BC66-ADC0FFA3506C}" type="pres">
      <dgm:prSet presAssocID="{F3A8DDAE-711E-4AF6-B807-B4EF1538A099}" presName="connTx" presStyleLbl="parChTrans1D2" presStyleIdx="1" presStyleCnt="2"/>
      <dgm:spPr/>
      <dgm:t>
        <a:bodyPr/>
        <a:lstStyle/>
        <a:p>
          <a:endParaRPr lang="es-ES"/>
        </a:p>
      </dgm:t>
    </dgm:pt>
    <dgm:pt modelId="{BE46C034-98D6-4D1A-9CBC-AC372A4B0495}" type="pres">
      <dgm:prSet presAssocID="{418F3354-6FA2-4FBB-8020-4F13797EF31B}" presName="root2" presStyleCnt="0"/>
      <dgm:spPr/>
    </dgm:pt>
    <dgm:pt modelId="{19B0D586-0A5C-4A8E-A9A2-1AA6AAAD93DE}" type="pres">
      <dgm:prSet presAssocID="{418F3354-6FA2-4FBB-8020-4F13797EF31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B5AC41-3675-4100-866A-8F9816FB17FE}" type="pres">
      <dgm:prSet presAssocID="{418F3354-6FA2-4FBB-8020-4F13797EF31B}" presName="level3hierChild" presStyleCnt="0"/>
      <dgm:spPr/>
    </dgm:pt>
    <dgm:pt modelId="{828969A3-87BA-4D06-BA4C-2F64F336614F}" type="pres">
      <dgm:prSet presAssocID="{12401F28-A23C-46BC-9008-C76D8296EFBF}" presName="conn2-1" presStyleLbl="parChTrans1D3" presStyleIdx="3" presStyleCnt="4"/>
      <dgm:spPr/>
      <dgm:t>
        <a:bodyPr/>
        <a:lstStyle/>
        <a:p>
          <a:endParaRPr lang="es-ES"/>
        </a:p>
      </dgm:t>
    </dgm:pt>
    <dgm:pt modelId="{AEF47007-EA5C-4A41-A0AE-83912DFC1BB0}" type="pres">
      <dgm:prSet presAssocID="{12401F28-A23C-46BC-9008-C76D8296EFBF}" presName="connTx" presStyleLbl="parChTrans1D3" presStyleIdx="3" presStyleCnt="4"/>
      <dgm:spPr/>
      <dgm:t>
        <a:bodyPr/>
        <a:lstStyle/>
        <a:p>
          <a:endParaRPr lang="es-ES"/>
        </a:p>
      </dgm:t>
    </dgm:pt>
    <dgm:pt modelId="{16DE2D1A-F20F-462E-94C4-696CDAA4523E}" type="pres">
      <dgm:prSet presAssocID="{B7A716FE-CDC2-4A1A-B573-776D68089D91}" presName="root2" presStyleCnt="0"/>
      <dgm:spPr/>
    </dgm:pt>
    <dgm:pt modelId="{F4B4AD90-BC75-41FC-9579-A174F53AFBD6}" type="pres">
      <dgm:prSet presAssocID="{B7A716FE-CDC2-4A1A-B573-776D68089D91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2DFA3D-5C08-45E5-A8C4-AF1828A301A0}" type="pres">
      <dgm:prSet presAssocID="{B7A716FE-CDC2-4A1A-B573-776D68089D91}" presName="level3hierChild" presStyleCnt="0"/>
      <dgm:spPr/>
    </dgm:pt>
  </dgm:ptLst>
  <dgm:cxnLst>
    <dgm:cxn modelId="{58153819-22F2-46D6-9130-D6272ECF1E50}" type="presOf" srcId="{8A3F6F50-E020-4789-8189-57159E365764}" destId="{F32A78D7-3505-42EA-AEBB-4BFD8ADFD154}" srcOrd="0" destOrd="0" presId="urn:microsoft.com/office/officeart/2008/layout/HorizontalMultiLevelHierarchy"/>
    <dgm:cxn modelId="{A201C447-0D61-4EEF-ABAC-F1C0B01A0D4A}" srcId="{21932658-DFAF-4E10-A60F-F4D9A82657FA}" destId="{B4B75117-6EED-4072-B1FF-664ADF62D083}" srcOrd="0" destOrd="0" parTransId="{BDCCE9B4-9D48-4B20-A74A-79485C2D2430}" sibTransId="{C726611E-3739-40E6-ADDA-8E3D5C10E056}"/>
    <dgm:cxn modelId="{2D996FC6-2BF4-4293-9545-CFF1EDCDD8D7}" type="presOf" srcId="{418F3354-6FA2-4FBB-8020-4F13797EF31B}" destId="{19B0D586-0A5C-4A8E-A9A2-1AA6AAAD93DE}" srcOrd="0" destOrd="0" presId="urn:microsoft.com/office/officeart/2008/layout/HorizontalMultiLevelHierarchy"/>
    <dgm:cxn modelId="{35D2B377-3B7C-4948-856E-F36188200763}" type="presOf" srcId="{BDCCE9B4-9D48-4B20-A74A-79485C2D2430}" destId="{62C62832-AA4B-4EBA-968B-A5E17E21E497}" srcOrd="0" destOrd="0" presId="urn:microsoft.com/office/officeart/2008/layout/HorizontalMultiLevelHierarchy"/>
    <dgm:cxn modelId="{FC11A729-D428-4877-97EF-531BE691FE17}" srcId="{21932658-DFAF-4E10-A60F-F4D9A82657FA}" destId="{0CA4C466-9718-4363-A2C7-04BDAE4B0F4A}" srcOrd="1" destOrd="0" parTransId="{9238A53B-A763-4E66-B048-9EE78E3321C2}" sibTransId="{07BBDCA7-A19D-4467-BD1B-E625EF593233}"/>
    <dgm:cxn modelId="{ED0090F8-A258-4A89-AAD6-B24C342A66DA}" type="presOf" srcId="{9238A53B-A763-4E66-B048-9EE78E3321C2}" destId="{BD437C6E-6D02-48DB-AC3B-E73781E41FCE}" srcOrd="0" destOrd="0" presId="urn:microsoft.com/office/officeart/2008/layout/HorizontalMultiLevelHierarchy"/>
    <dgm:cxn modelId="{6F87C2F5-1BE3-4E83-947F-014D2CC0663D}" type="presOf" srcId="{C66C1078-09D2-4130-9CA4-970B6EA3BF2E}" destId="{7926D391-0D70-4A7E-AEA0-DC0049D15060}" srcOrd="0" destOrd="0" presId="urn:microsoft.com/office/officeart/2008/layout/HorizontalMultiLevelHierarchy"/>
    <dgm:cxn modelId="{DC048F3C-A2C4-4C2E-8609-8D08CF5D35C6}" type="presOf" srcId="{9238A53B-A763-4E66-B048-9EE78E3321C2}" destId="{5AEA5E90-AD2A-4A98-A819-13690898D3E9}" srcOrd="1" destOrd="0" presId="urn:microsoft.com/office/officeart/2008/layout/HorizontalMultiLevelHierarchy"/>
    <dgm:cxn modelId="{EC1DFD99-6C01-46F6-9029-03173D7E6E1E}" type="presOf" srcId="{B7455079-2377-4BD4-92A1-895395977FEF}" destId="{88122DBA-EEE5-438B-9124-A74D2ABBBDFE}" srcOrd="0" destOrd="0" presId="urn:microsoft.com/office/officeart/2008/layout/HorizontalMultiLevelHierarchy"/>
    <dgm:cxn modelId="{7FB1210E-EDD6-4640-BBA1-DD3666F43AA4}" type="presOf" srcId="{B4B75117-6EED-4072-B1FF-664ADF62D083}" destId="{E65BEF6C-93E1-447B-AA05-6A6EF29CC0DC}" srcOrd="0" destOrd="0" presId="urn:microsoft.com/office/officeart/2008/layout/HorizontalMultiLevelHierarchy"/>
    <dgm:cxn modelId="{DF2C6017-161C-44D7-99F4-89B18A90AC9F}" type="presOf" srcId="{12401F28-A23C-46BC-9008-C76D8296EFBF}" destId="{AEF47007-EA5C-4A41-A0AE-83912DFC1BB0}" srcOrd="1" destOrd="0" presId="urn:microsoft.com/office/officeart/2008/layout/HorizontalMultiLevelHierarchy"/>
    <dgm:cxn modelId="{4B038BD3-A474-4EA5-B702-8E2B3526E53C}" type="presOf" srcId="{F3A8DDAE-711E-4AF6-B807-B4EF1538A099}" destId="{0586AB7E-AC01-4C48-8DF1-6F5C687DA42B}" srcOrd="0" destOrd="0" presId="urn:microsoft.com/office/officeart/2008/layout/HorizontalMultiLevelHierarchy"/>
    <dgm:cxn modelId="{BDA7D319-045F-400C-BB69-978A1302666C}" type="presOf" srcId="{21932658-DFAF-4E10-A60F-F4D9A82657FA}" destId="{64962C4F-A721-4DBA-9FBB-A23F5794E32A}" srcOrd="0" destOrd="0" presId="urn:microsoft.com/office/officeart/2008/layout/HorizontalMultiLevelHierarchy"/>
    <dgm:cxn modelId="{3FA1F5D2-A36F-47B1-A2C2-6F702EA7D3F8}" type="presOf" srcId="{0CA4C466-9718-4363-A2C7-04BDAE4B0F4A}" destId="{5DDDD6EA-2D5F-40A6-9107-4D9119DE9AA7}" srcOrd="0" destOrd="0" presId="urn:microsoft.com/office/officeart/2008/layout/HorizontalMultiLevelHierarchy"/>
    <dgm:cxn modelId="{3D33816F-575B-4C84-BEE6-E93AB0403DB1}" type="presOf" srcId="{12401F28-A23C-46BC-9008-C76D8296EFBF}" destId="{828969A3-87BA-4D06-BA4C-2F64F336614F}" srcOrd="0" destOrd="0" presId="urn:microsoft.com/office/officeart/2008/layout/HorizontalMultiLevelHierarchy"/>
    <dgm:cxn modelId="{219C3093-C622-4812-BA22-E77EF6F92D71}" type="presOf" srcId="{55D63BA5-3D7C-47E3-AB0C-287BEEDE65A6}" destId="{8C27C91A-6558-421D-933C-17DDF919AF88}" srcOrd="1" destOrd="0" presId="urn:microsoft.com/office/officeart/2008/layout/HorizontalMultiLevelHierarchy"/>
    <dgm:cxn modelId="{3D100439-E061-4141-B4A6-DA6B693C77A0}" srcId="{8A3F6F50-E020-4789-8189-57159E365764}" destId="{418F3354-6FA2-4FBB-8020-4F13797EF31B}" srcOrd="1" destOrd="0" parTransId="{F3A8DDAE-711E-4AF6-B807-B4EF1538A099}" sibTransId="{FC353803-FF14-439E-AEAC-4F0711E29106}"/>
    <dgm:cxn modelId="{B9634D80-BA74-42A0-B357-3049C475DC79}" type="presOf" srcId="{B7A716FE-CDC2-4A1A-B573-776D68089D91}" destId="{F4B4AD90-BC75-41FC-9579-A174F53AFBD6}" srcOrd="0" destOrd="0" presId="urn:microsoft.com/office/officeart/2008/layout/HorizontalMultiLevelHierarchy"/>
    <dgm:cxn modelId="{7D89F493-DFD7-484C-B204-D834B1CE18EB}" type="presOf" srcId="{BDCCE9B4-9D48-4B20-A74A-79485C2D2430}" destId="{EE264EFA-4FCA-414F-A3C8-808B79F54353}" srcOrd="1" destOrd="0" presId="urn:microsoft.com/office/officeart/2008/layout/HorizontalMultiLevelHierarchy"/>
    <dgm:cxn modelId="{E898E3ED-3D9E-4CA9-BBC6-1C7E2FA86E96}" type="presOf" srcId="{F3A8DDAE-711E-4AF6-B807-B4EF1538A099}" destId="{96005FAA-B020-4D57-BC66-ADC0FFA3506C}" srcOrd="1" destOrd="0" presId="urn:microsoft.com/office/officeart/2008/layout/HorizontalMultiLevelHierarchy"/>
    <dgm:cxn modelId="{66CE5EC7-056E-45FF-BB1E-4B76585D294E}" srcId="{B7455079-2377-4BD4-92A1-895395977FEF}" destId="{8A3F6F50-E020-4789-8189-57159E365764}" srcOrd="0" destOrd="0" parTransId="{40F1A4CA-A281-4803-AD90-2B6DBEA0E99C}" sibTransId="{805D736F-8841-4EE5-ABFD-7A151E5B9EEA}"/>
    <dgm:cxn modelId="{93026F62-6B93-49C1-8B4F-E3CA8BBDDED4}" srcId="{8A3F6F50-E020-4789-8189-57159E365764}" destId="{21932658-DFAF-4E10-A60F-F4D9A82657FA}" srcOrd="0" destOrd="0" parTransId="{C66C1078-09D2-4130-9CA4-970B6EA3BF2E}" sibTransId="{65996FE8-3DCD-44CD-AAC7-05301EBA6BC3}"/>
    <dgm:cxn modelId="{05BC2AA7-4156-404B-B741-45C58DF511DF}" type="presOf" srcId="{55D63BA5-3D7C-47E3-AB0C-287BEEDE65A6}" destId="{5D6E4F48-D31B-48A7-B33E-08E838353ABD}" srcOrd="0" destOrd="0" presId="urn:microsoft.com/office/officeart/2008/layout/HorizontalMultiLevelHierarchy"/>
    <dgm:cxn modelId="{B8D54E5D-574C-4628-BC27-5CFAF85EE08B}" type="presOf" srcId="{A9049EDA-9E08-4E5F-8296-5E281693070F}" destId="{E5371F95-CA6A-4948-94C9-7419EE92677D}" srcOrd="0" destOrd="0" presId="urn:microsoft.com/office/officeart/2008/layout/HorizontalMultiLevelHierarchy"/>
    <dgm:cxn modelId="{5456F1BC-14E7-49E7-96B6-62ED31B3B513}" srcId="{418F3354-6FA2-4FBB-8020-4F13797EF31B}" destId="{B7A716FE-CDC2-4A1A-B573-776D68089D91}" srcOrd="0" destOrd="0" parTransId="{12401F28-A23C-46BC-9008-C76D8296EFBF}" sibTransId="{9B574DE5-14F8-432B-9487-8EA7B2559A0E}"/>
    <dgm:cxn modelId="{F75DB4E2-65E2-4E8E-B3E7-30015D57AB0D}" srcId="{21932658-DFAF-4E10-A60F-F4D9A82657FA}" destId="{A9049EDA-9E08-4E5F-8296-5E281693070F}" srcOrd="2" destOrd="0" parTransId="{55D63BA5-3D7C-47E3-AB0C-287BEEDE65A6}" sibTransId="{6B4A657D-F1B2-4859-9DC5-C24E4DF94BFB}"/>
    <dgm:cxn modelId="{568A5BC0-DFED-4F69-814C-A40E622E122B}" type="presOf" srcId="{C66C1078-09D2-4130-9CA4-970B6EA3BF2E}" destId="{960545A7-D581-4B2C-9F9D-E458009D10E8}" srcOrd="1" destOrd="0" presId="urn:microsoft.com/office/officeart/2008/layout/HorizontalMultiLevelHierarchy"/>
    <dgm:cxn modelId="{7F75B485-B906-42D1-A9A8-0583EF1BE396}" type="presParOf" srcId="{88122DBA-EEE5-438B-9124-A74D2ABBBDFE}" destId="{1C8699A5-5896-4727-ADB9-6C4091068E99}" srcOrd="0" destOrd="0" presId="urn:microsoft.com/office/officeart/2008/layout/HorizontalMultiLevelHierarchy"/>
    <dgm:cxn modelId="{42E7423A-B3B6-41E0-9652-3FFA52E176F8}" type="presParOf" srcId="{1C8699A5-5896-4727-ADB9-6C4091068E99}" destId="{F32A78D7-3505-42EA-AEBB-4BFD8ADFD154}" srcOrd="0" destOrd="0" presId="urn:microsoft.com/office/officeart/2008/layout/HorizontalMultiLevelHierarchy"/>
    <dgm:cxn modelId="{343879F6-3C28-43CF-A5FE-DC301ACEA13E}" type="presParOf" srcId="{1C8699A5-5896-4727-ADB9-6C4091068E99}" destId="{594586D7-D15F-497A-A187-5561835F585A}" srcOrd="1" destOrd="0" presId="urn:microsoft.com/office/officeart/2008/layout/HorizontalMultiLevelHierarchy"/>
    <dgm:cxn modelId="{DC1C039E-0029-446A-8C9B-511210100463}" type="presParOf" srcId="{594586D7-D15F-497A-A187-5561835F585A}" destId="{7926D391-0D70-4A7E-AEA0-DC0049D15060}" srcOrd="0" destOrd="0" presId="urn:microsoft.com/office/officeart/2008/layout/HorizontalMultiLevelHierarchy"/>
    <dgm:cxn modelId="{3B29B918-3751-4477-85BB-BF6DFF550C0D}" type="presParOf" srcId="{7926D391-0D70-4A7E-AEA0-DC0049D15060}" destId="{960545A7-D581-4B2C-9F9D-E458009D10E8}" srcOrd="0" destOrd="0" presId="urn:microsoft.com/office/officeart/2008/layout/HorizontalMultiLevelHierarchy"/>
    <dgm:cxn modelId="{2EBC5355-8CB7-42A2-A8BC-465053515FA6}" type="presParOf" srcId="{594586D7-D15F-497A-A187-5561835F585A}" destId="{726BD839-E557-4EA7-885B-88BD13A2DA9D}" srcOrd="1" destOrd="0" presId="urn:microsoft.com/office/officeart/2008/layout/HorizontalMultiLevelHierarchy"/>
    <dgm:cxn modelId="{523E06C7-3B09-4F85-B6F6-7FE346CBA4DB}" type="presParOf" srcId="{726BD839-E557-4EA7-885B-88BD13A2DA9D}" destId="{64962C4F-A721-4DBA-9FBB-A23F5794E32A}" srcOrd="0" destOrd="0" presId="urn:microsoft.com/office/officeart/2008/layout/HorizontalMultiLevelHierarchy"/>
    <dgm:cxn modelId="{E8660806-63B8-45B8-BDE9-2C65910C60A5}" type="presParOf" srcId="{726BD839-E557-4EA7-885B-88BD13A2DA9D}" destId="{B368CB53-FB64-4BEC-8961-86F4B749DCAB}" srcOrd="1" destOrd="0" presId="urn:microsoft.com/office/officeart/2008/layout/HorizontalMultiLevelHierarchy"/>
    <dgm:cxn modelId="{2E6F7578-EEA0-45AF-B443-D6FCDF8218F9}" type="presParOf" srcId="{B368CB53-FB64-4BEC-8961-86F4B749DCAB}" destId="{62C62832-AA4B-4EBA-968B-A5E17E21E497}" srcOrd="0" destOrd="0" presId="urn:microsoft.com/office/officeart/2008/layout/HorizontalMultiLevelHierarchy"/>
    <dgm:cxn modelId="{914872ED-0C59-4BA2-AD62-C057709FB7B1}" type="presParOf" srcId="{62C62832-AA4B-4EBA-968B-A5E17E21E497}" destId="{EE264EFA-4FCA-414F-A3C8-808B79F54353}" srcOrd="0" destOrd="0" presId="urn:microsoft.com/office/officeart/2008/layout/HorizontalMultiLevelHierarchy"/>
    <dgm:cxn modelId="{EC7A89D4-0823-4F58-963D-C126CA59356C}" type="presParOf" srcId="{B368CB53-FB64-4BEC-8961-86F4B749DCAB}" destId="{720D33D4-3024-4BA6-AB4B-59CB905996A1}" srcOrd="1" destOrd="0" presId="urn:microsoft.com/office/officeart/2008/layout/HorizontalMultiLevelHierarchy"/>
    <dgm:cxn modelId="{4A9EB0D0-33AD-4365-8696-204920D59AE4}" type="presParOf" srcId="{720D33D4-3024-4BA6-AB4B-59CB905996A1}" destId="{E65BEF6C-93E1-447B-AA05-6A6EF29CC0DC}" srcOrd="0" destOrd="0" presId="urn:microsoft.com/office/officeart/2008/layout/HorizontalMultiLevelHierarchy"/>
    <dgm:cxn modelId="{1AAC90D1-C61F-4684-825E-CFCDEE94B782}" type="presParOf" srcId="{720D33D4-3024-4BA6-AB4B-59CB905996A1}" destId="{B493CC18-14F0-4436-9DCF-05C9F0A1DC14}" srcOrd="1" destOrd="0" presId="urn:microsoft.com/office/officeart/2008/layout/HorizontalMultiLevelHierarchy"/>
    <dgm:cxn modelId="{4B74B017-2F23-460A-89F0-84D0C3230D07}" type="presParOf" srcId="{B368CB53-FB64-4BEC-8961-86F4B749DCAB}" destId="{BD437C6E-6D02-48DB-AC3B-E73781E41FCE}" srcOrd="2" destOrd="0" presId="urn:microsoft.com/office/officeart/2008/layout/HorizontalMultiLevelHierarchy"/>
    <dgm:cxn modelId="{730D107F-9B9D-4B6A-B9EA-7FBFFE49CD49}" type="presParOf" srcId="{BD437C6E-6D02-48DB-AC3B-E73781E41FCE}" destId="{5AEA5E90-AD2A-4A98-A819-13690898D3E9}" srcOrd="0" destOrd="0" presId="urn:microsoft.com/office/officeart/2008/layout/HorizontalMultiLevelHierarchy"/>
    <dgm:cxn modelId="{CD7EB0EA-66F5-4946-896E-4407B51A07F8}" type="presParOf" srcId="{B368CB53-FB64-4BEC-8961-86F4B749DCAB}" destId="{FDB97AB4-7201-441E-9F0A-86DC3E8262F4}" srcOrd="3" destOrd="0" presId="urn:microsoft.com/office/officeart/2008/layout/HorizontalMultiLevelHierarchy"/>
    <dgm:cxn modelId="{42CECB7B-5CE2-4BCF-8029-B62EE7279E67}" type="presParOf" srcId="{FDB97AB4-7201-441E-9F0A-86DC3E8262F4}" destId="{5DDDD6EA-2D5F-40A6-9107-4D9119DE9AA7}" srcOrd="0" destOrd="0" presId="urn:microsoft.com/office/officeart/2008/layout/HorizontalMultiLevelHierarchy"/>
    <dgm:cxn modelId="{C9ADEB26-E624-4DAA-923C-4C0271663C2D}" type="presParOf" srcId="{FDB97AB4-7201-441E-9F0A-86DC3E8262F4}" destId="{0E828A79-4719-44D9-AA94-F607C155E596}" srcOrd="1" destOrd="0" presId="urn:microsoft.com/office/officeart/2008/layout/HorizontalMultiLevelHierarchy"/>
    <dgm:cxn modelId="{0A76959D-8AEE-459D-82BC-F27F62B74342}" type="presParOf" srcId="{B368CB53-FB64-4BEC-8961-86F4B749DCAB}" destId="{5D6E4F48-D31B-48A7-B33E-08E838353ABD}" srcOrd="4" destOrd="0" presId="urn:microsoft.com/office/officeart/2008/layout/HorizontalMultiLevelHierarchy"/>
    <dgm:cxn modelId="{7CA1B4F6-DDF9-4819-9835-5CF9F13BA9B3}" type="presParOf" srcId="{5D6E4F48-D31B-48A7-B33E-08E838353ABD}" destId="{8C27C91A-6558-421D-933C-17DDF919AF88}" srcOrd="0" destOrd="0" presId="urn:microsoft.com/office/officeart/2008/layout/HorizontalMultiLevelHierarchy"/>
    <dgm:cxn modelId="{F20F492F-7258-4272-B7C3-DEC373A42A45}" type="presParOf" srcId="{B368CB53-FB64-4BEC-8961-86F4B749DCAB}" destId="{3D2418EF-3819-4679-9716-C70992668A27}" srcOrd="5" destOrd="0" presId="urn:microsoft.com/office/officeart/2008/layout/HorizontalMultiLevelHierarchy"/>
    <dgm:cxn modelId="{38B055F1-EB64-4DA3-8B86-E448F63DCB65}" type="presParOf" srcId="{3D2418EF-3819-4679-9716-C70992668A27}" destId="{E5371F95-CA6A-4948-94C9-7419EE92677D}" srcOrd="0" destOrd="0" presId="urn:microsoft.com/office/officeart/2008/layout/HorizontalMultiLevelHierarchy"/>
    <dgm:cxn modelId="{6E38078B-C4E6-494E-9765-561BF1484030}" type="presParOf" srcId="{3D2418EF-3819-4679-9716-C70992668A27}" destId="{59EA8B26-CE36-40EE-A59E-832CBE5A4982}" srcOrd="1" destOrd="0" presId="urn:microsoft.com/office/officeart/2008/layout/HorizontalMultiLevelHierarchy"/>
    <dgm:cxn modelId="{35AFB074-BA0A-4820-9F84-27E0F9E5C61B}" type="presParOf" srcId="{594586D7-D15F-497A-A187-5561835F585A}" destId="{0586AB7E-AC01-4C48-8DF1-6F5C687DA42B}" srcOrd="2" destOrd="0" presId="urn:microsoft.com/office/officeart/2008/layout/HorizontalMultiLevelHierarchy"/>
    <dgm:cxn modelId="{6EB078A8-9151-458C-8C78-C361604AA837}" type="presParOf" srcId="{0586AB7E-AC01-4C48-8DF1-6F5C687DA42B}" destId="{96005FAA-B020-4D57-BC66-ADC0FFA3506C}" srcOrd="0" destOrd="0" presId="urn:microsoft.com/office/officeart/2008/layout/HorizontalMultiLevelHierarchy"/>
    <dgm:cxn modelId="{44407A2C-8556-43CA-9E24-089C5DB6B1DA}" type="presParOf" srcId="{594586D7-D15F-497A-A187-5561835F585A}" destId="{BE46C034-98D6-4D1A-9CBC-AC372A4B0495}" srcOrd="3" destOrd="0" presId="urn:microsoft.com/office/officeart/2008/layout/HorizontalMultiLevelHierarchy"/>
    <dgm:cxn modelId="{40D4BC41-590A-4BA2-A4F5-6FAC2C141FE8}" type="presParOf" srcId="{BE46C034-98D6-4D1A-9CBC-AC372A4B0495}" destId="{19B0D586-0A5C-4A8E-A9A2-1AA6AAAD93DE}" srcOrd="0" destOrd="0" presId="urn:microsoft.com/office/officeart/2008/layout/HorizontalMultiLevelHierarchy"/>
    <dgm:cxn modelId="{AFA5AE5E-6247-4D34-B34C-62C2D0EF884E}" type="presParOf" srcId="{BE46C034-98D6-4D1A-9CBC-AC372A4B0495}" destId="{7AB5AC41-3675-4100-866A-8F9816FB17FE}" srcOrd="1" destOrd="0" presId="urn:microsoft.com/office/officeart/2008/layout/HorizontalMultiLevelHierarchy"/>
    <dgm:cxn modelId="{A9CFE2A4-920B-46BE-A5B4-38D64A7AD71A}" type="presParOf" srcId="{7AB5AC41-3675-4100-866A-8F9816FB17FE}" destId="{828969A3-87BA-4D06-BA4C-2F64F336614F}" srcOrd="0" destOrd="0" presId="urn:microsoft.com/office/officeart/2008/layout/HorizontalMultiLevelHierarchy"/>
    <dgm:cxn modelId="{771E8E0C-A1A6-4CDA-9060-2CF7B240AE71}" type="presParOf" srcId="{828969A3-87BA-4D06-BA4C-2F64F336614F}" destId="{AEF47007-EA5C-4A41-A0AE-83912DFC1BB0}" srcOrd="0" destOrd="0" presId="urn:microsoft.com/office/officeart/2008/layout/HorizontalMultiLevelHierarchy"/>
    <dgm:cxn modelId="{DDA45188-5F94-43B9-9318-FA5B3B479BA9}" type="presParOf" srcId="{7AB5AC41-3675-4100-866A-8F9816FB17FE}" destId="{16DE2D1A-F20F-462E-94C4-696CDAA4523E}" srcOrd="1" destOrd="0" presId="urn:microsoft.com/office/officeart/2008/layout/HorizontalMultiLevelHierarchy"/>
    <dgm:cxn modelId="{5F370F1C-DDC9-4DBA-8CA6-FCE43BAFE0AC}" type="presParOf" srcId="{16DE2D1A-F20F-462E-94C4-696CDAA4523E}" destId="{F4B4AD90-BC75-41FC-9579-A174F53AFBD6}" srcOrd="0" destOrd="0" presId="urn:microsoft.com/office/officeart/2008/layout/HorizontalMultiLevelHierarchy"/>
    <dgm:cxn modelId="{849D8689-FEC6-4AF3-A97B-20F10156EA5C}" type="presParOf" srcId="{16DE2D1A-F20F-462E-94C4-696CDAA4523E}" destId="{DF2DFA3D-5C08-45E5-A8C4-AF1828A301A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85A84B-0B5F-46F8-B314-8390E808F06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B11A934-C6FB-4515-AD86-0797943C576A}">
      <dgm:prSet phldrT="[Texto]"/>
      <dgm:spPr/>
      <dgm:t>
        <a:bodyPr/>
        <a:lstStyle/>
        <a:p>
          <a:r>
            <a:rPr lang="es-ES" dirty="0" smtClean="0"/>
            <a:t>Confiabilidad </a:t>
          </a:r>
          <a:endParaRPr lang="es-ES" dirty="0"/>
        </a:p>
      </dgm:t>
    </dgm:pt>
    <dgm:pt modelId="{C6A5122E-9B35-45E1-A28C-4CA4992E5EFF}" type="parTrans" cxnId="{9502C464-EC5B-4A4F-9554-49A0400848D0}">
      <dgm:prSet/>
      <dgm:spPr/>
      <dgm:t>
        <a:bodyPr/>
        <a:lstStyle/>
        <a:p>
          <a:endParaRPr lang="es-ES"/>
        </a:p>
      </dgm:t>
    </dgm:pt>
    <dgm:pt modelId="{C1898F7A-4D22-4958-A4E0-58E714026113}" type="sibTrans" cxnId="{9502C464-EC5B-4A4F-9554-49A0400848D0}">
      <dgm:prSet/>
      <dgm:spPr/>
      <dgm:t>
        <a:bodyPr/>
        <a:lstStyle/>
        <a:p>
          <a:endParaRPr lang="es-ES"/>
        </a:p>
      </dgm:t>
    </dgm:pt>
    <dgm:pt modelId="{7709745F-0B33-4BC4-8727-763424812E45}">
      <dgm:prSet phldrT="[Texto]"/>
      <dgm:spPr/>
      <dgm:t>
        <a:bodyPr/>
        <a:lstStyle/>
        <a:p>
          <a:r>
            <a:rPr lang="es-ES" dirty="0" smtClean="0"/>
            <a:t>el fallo de uno o varios sistemas NO hace que todo el sistema falle </a:t>
          </a:r>
          <a:endParaRPr lang="es-ES" dirty="0"/>
        </a:p>
      </dgm:t>
    </dgm:pt>
    <dgm:pt modelId="{B02CCDBE-5BFC-4AF3-8291-60AAC841E4EF}" type="parTrans" cxnId="{50DEA6D8-5FB3-4966-BEFD-01A219477667}">
      <dgm:prSet/>
      <dgm:spPr/>
      <dgm:t>
        <a:bodyPr/>
        <a:lstStyle/>
        <a:p>
          <a:endParaRPr lang="es-ES"/>
        </a:p>
      </dgm:t>
    </dgm:pt>
    <dgm:pt modelId="{DF076AA0-B68F-40A7-8979-49CFD89071DF}" type="sibTrans" cxnId="{50DEA6D8-5FB3-4966-BEFD-01A219477667}">
      <dgm:prSet/>
      <dgm:spPr/>
      <dgm:t>
        <a:bodyPr/>
        <a:lstStyle/>
        <a:p>
          <a:endParaRPr lang="es-ES"/>
        </a:p>
      </dgm:t>
    </dgm:pt>
    <dgm:pt modelId="{F307AF4C-557D-46C6-813D-D84EF98B040C}">
      <dgm:prSet phldrT="[Texto]"/>
      <dgm:spPr/>
      <dgm:t>
        <a:bodyPr/>
        <a:lstStyle/>
        <a:p>
          <a:r>
            <a:rPr lang="es-ES" dirty="0" smtClean="0"/>
            <a:t>Escalabilidad </a:t>
          </a:r>
          <a:endParaRPr lang="es-ES" dirty="0"/>
        </a:p>
      </dgm:t>
    </dgm:pt>
    <dgm:pt modelId="{50AC3F85-E78E-4691-A5A0-395D69D0FEFB}" type="parTrans" cxnId="{CFB3B77E-4366-40EC-8FAA-F54B5E079A8E}">
      <dgm:prSet/>
      <dgm:spPr/>
      <dgm:t>
        <a:bodyPr/>
        <a:lstStyle/>
        <a:p>
          <a:endParaRPr lang="es-ES"/>
        </a:p>
      </dgm:t>
    </dgm:pt>
    <dgm:pt modelId="{171AF8CC-0919-4C4D-A596-8546F432D1A7}" type="sibTrans" cxnId="{CFB3B77E-4366-40EC-8FAA-F54B5E079A8E}">
      <dgm:prSet/>
      <dgm:spPr/>
      <dgm:t>
        <a:bodyPr/>
        <a:lstStyle/>
        <a:p>
          <a:endParaRPr lang="es-ES"/>
        </a:p>
      </dgm:t>
    </dgm:pt>
    <dgm:pt modelId="{9035B6CC-F2B5-42CD-ABD0-1C4203C8C8EC}">
      <dgm:prSet phldrT="[Texto]"/>
      <dgm:spPr/>
      <dgm:t>
        <a:bodyPr/>
        <a:lstStyle/>
        <a:p>
          <a:r>
            <a:rPr lang="es-ES" dirty="0" smtClean="0"/>
            <a:t>Transparencia</a:t>
          </a:r>
          <a:endParaRPr lang="es-ES" dirty="0"/>
        </a:p>
      </dgm:t>
    </dgm:pt>
    <dgm:pt modelId="{D110AD3F-3A9A-43DB-98A6-7AD92B440848}" type="parTrans" cxnId="{A9BF1ED2-3BD1-4144-A0F6-E3DFB2D0A528}">
      <dgm:prSet/>
      <dgm:spPr/>
      <dgm:t>
        <a:bodyPr/>
        <a:lstStyle/>
        <a:p>
          <a:endParaRPr lang="es-ES"/>
        </a:p>
      </dgm:t>
    </dgm:pt>
    <dgm:pt modelId="{5265F6AF-1617-4612-AD28-2894B9F3E76C}" type="sibTrans" cxnId="{A9BF1ED2-3BD1-4144-A0F6-E3DFB2D0A528}">
      <dgm:prSet/>
      <dgm:spPr/>
      <dgm:t>
        <a:bodyPr/>
        <a:lstStyle/>
        <a:p>
          <a:endParaRPr lang="es-ES"/>
        </a:p>
      </dgm:t>
    </dgm:pt>
    <dgm:pt modelId="{0AF7D33A-420F-4F67-B9E3-AE9B7D714755}">
      <dgm:prSet phldrT="[Texto]"/>
      <dgm:spPr/>
      <dgm:t>
        <a:bodyPr/>
        <a:lstStyle/>
        <a:p>
          <a:r>
            <a:rPr lang="es-ES" dirty="0" smtClean="0"/>
            <a:t>el rendimiento se puede aumentar cuando sea necesario agregando más máquinas </a:t>
          </a:r>
          <a:endParaRPr lang="es-ES" dirty="0"/>
        </a:p>
      </dgm:t>
    </dgm:pt>
    <dgm:pt modelId="{6D4E6417-ABBD-4201-9861-6DD1D241ACB9}" type="parTrans" cxnId="{1A7210D5-BF47-4288-BF06-352BEA361139}">
      <dgm:prSet/>
      <dgm:spPr/>
      <dgm:t>
        <a:bodyPr/>
        <a:lstStyle/>
        <a:p>
          <a:endParaRPr lang="es-ES"/>
        </a:p>
      </dgm:t>
    </dgm:pt>
    <dgm:pt modelId="{60A4180A-980A-42CB-9873-3B27D398F763}" type="sibTrans" cxnId="{1A7210D5-BF47-4288-BF06-352BEA361139}">
      <dgm:prSet/>
      <dgm:spPr/>
      <dgm:t>
        <a:bodyPr/>
        <a:lstStyle/>
        <a:p>
          <a:endParaRPr lang="es-ES"/>
        </a:p>
      </dgm:t>
    </dgm:pt>
    <dgm:pt modelId="{5BBB55D7-AF7B-435C-A824-13078DBE9EE4}">
      <dgm:prSet phldrT="[Texto]"/>
      <dgm:spPr/>
      <dgm:t>
        <a:bodyPr/>
        <a:lstStyle/>
        <a:p>
          <a:r>
            <a:rPr lang="es-ES" dirty="0" smtClean="0"/>
            <a:t>oculta la complejidad del sistema y se muestra como una sola entidad </a:t>
          </a:r>
          <a:endParaRPr lang="es-ES" dirty="0"/>
        </a:p>
      </dgm:t>
    </dgm:pt>
    <dgm:pt modelId="{580FECE6-8FC2-4F7A-92DC-C3230747E297}" type="parTrans" cxnId="{59C87FAF-3EB9-4841-9EB1-38DF505E11B0}">
      <dgm:prSet/>
      <dgm:spPr/>
      <dgm:t>
        <a:bodyPr/>
        <a:lstStyle/>
        <a:p>
          <a:endParaRPr lang="es-ES"/>
        </a:p>
      </dgm:t>
    </dgm:pt>
    <dgm:pt modelId="{C42BDF33-D85E-4A7F-9007-62264D2D496B}" type="sibTrans" cxnId="{59C87FAF-3EB9-4841-9EB1-38DF505E11B0}">
      <dgm:prSet/>
      <dgm:spPr/>
      <dgm:t>
        <a:bodyPr/>
        <a:lstStyle/>
        <a:p>
          <a:endParaRPr lang="es-ES"/>
        </a:p>
      </dgm:t>
    </dgm:pt>
    <dgm:pt modelId="{59A286F5-D377-4F6C-8958-9CC5388840E6}" type="pres">
      <dgm:prSet presAssocID="{A585A84B-0B5F-46F8-B314-8390E808F0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3E53BB-5C94-4645-BF14-4B84C174FF1C}" type="pres">
      <dgm:prSet presAssocID="{0B11A934-C6FB-4515-AD86-0797943C576A}" presName="parentText" presStyleLbl="node1" presStyleIdx="0" presStyleCnt="3" custLinFactNeighborX="-165" custLinFactNeighborY="-399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D1A620-D727-47DB-AE9E-1B399C7791CA}" type="pres">
      <dgm:prSet presAssocID="{0B11A934-C6FB-4515-AD86-0797943C576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D7B338-D857-4604-89D9-F8F77B3CAF95}" type="pres">
      <dgm:prSet presAssocID="{F307AF4C-557D-46C6-813D-D84EF98B040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01387B-D46D-448A-81DD-64D13EC42228}" type="pres">
      <dgm:prSet presAssocID="{F307AF4C-557D-46C6-813D-D84EF98B040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4C0392-9440-48C1-8AD5-618AB5024DB1}" type="pres">
      <dgm:prSet presAssocID="{9035B6CC-F2B5-42CD-ABD0-1C4203C8C8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F9C972-0630-4137-BA0E-1FFD59AA4565}" type="pres">
      <dgm:prSet presAssocID="{9035B6CC-F2B5-42CD-ABD0-1C4203C8C8EC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502C464-EC5B-4A4F-9554-49A0400848D0}" srcId="{A585A84B-0B5F-46F8-B314-8390E808F062}" destId="{0B11A934-C6FB-4515-AD86-0797943C576A}" srcOrd="0" destOrd="0" parTransId="{C6A5122E-9B35-45E1-A28C-4CA4992E5EFF}" sibTransId="{C1898F7A-4D22-4958-A4E0-58E714026113}"/>
    <dgm:cxn modelId="{818B8250-C424-4DA6-B028-24D98F02B2A1}" type="presOf" srcId="{0AF7D33A-420F-4F67-B9E3-AE9B7D714755}" destId="{BA01387B-D46D-448A-81DD-64D13EC42228}" srcOrd="0" destOrd="0" presId="urn:microsoft.com/office/officeart/2005/8/layout/vList2"/>
    <dgm:cxn modelId="{9B1F6678-9E8F-4DAB-9C75-DB83EE182ADD}" type="presOf" srcId="{9035B6CC-F2B5-42CD-ABD0-1C4203C8C8EC}" destId="{194C0392-9440-48C1-8AD5-618AB5024DB1}" srcOrd="0" destOrd="0" presId="urn:microsoft.com/office/officeart/2005/8/layout/vList2"/>
    <dgm:cxn modelId="{130D0EF0-CAFE-4018-81CC-7DB764C69CCC}" type="presOf" srcId="{5BBB55D7-AF7B-435C-A824-13078DBE9EE4}" destId="{8AF9C972-0630-4137-BA0E-1FFD59AA4565}" srcOrd="0" destOrd="0" presId="urn:microsoft.com/office/officeart/2005/8/layout/vList2"/>
    <dgm:cxn modelId="{B3693544-928D-4C2E-B5F8-090357AD34E3}" type="presOf" srcId="{A585A84B-0B5F-46F8-B314-8390E808F062}" destId="{59A286F5-D377-4F6C-8958-9CC5388840E6}" srcOrd="0" destOrd="0" presId="urn:microsoft.com/office/officeart/2005/8/layout/vList2"/>
    <dgm:cxn modelId="{A9BF1ED2-3BD1-4144-A0F6-E3DFB2D0A528}" srcId="{A585A84B-0B5F-46F8-B314-8390E808F062}" destId="{9035B6CC-F2B5-42CD-ABD0-1C4203C8C8EC}" srcOrd="2" destOrd="0" parTransId="{D110AD3F-3A9A-43DB-98A6-7AD92B440848}" sibTransId="{5265F6AF-1617-4612-AD28-2894B9F3E76C}"/>
    <dgm:cxn modelId="{50DEA6D8-5FB3-4966-BEFD-01A219477667}" srcId="{0B11A934-C6FB-4515-AD86-0797943C576A}" destId="{7709745F-0B33-4BC4-8727-763424812E45}" srcOrd="0" destOrd="0" parTransId="{B02CCDBE-5BFC-4AF3-8291-60AAC841E4EF}" sibTransId="{DF076AA0-B68F-40A7-8979-49CFD89071DF}"/>
    <dgm:cxn modelId="{76CB72C7-EC87-4526-A8D6-4F318A9837D0}" type="presOf" srcId="{0B11A934-C6FB-4515-AD86-0797943C576A}" destId="{5F3E53BB-5C94-4645-BF14-4B84C174FF1C}" srcOrd="0" destOrd="0" presId="urn:microsoft.com/office/officeart/2005/8/layout/vList2"/>
    <dgm:cxn modelId="{8A202ECA-85DA-4151-9821-B7FB9CBFE72A}" type="presOf" srcId="{7709745F-0B33-4BC4-8727-763424812E45}" destId="{15D1A620-D727-47DB-AE9E-1B399C7791CA}" srcOrd="0" destOrd="0" presId="urn:microsoft.com/office/officeart/2005/8/layout/vList2"/>
    <dgm:cxn modelId="{1A7210D5-BF47-4288-BF06-352BEA361139}" srcId="{F307AF4C-557D-46C6-813D-D84EF98B040C}" destId="{0AF7D33A-420F-4F67-B9E3-AE9B7D714755}" srcOrd="0" destOrd="0" parTransId="{6D4E6417-ABBD-4201-9861-6DD1D241ACB9}" sibTransId="{60A4180A-980A-42CB-9873-3B27D398F763}"/>
    <dgm:cxn modelId="{CFB3B77E-4366-40EC-8FAA-F54B5E079A8E}" srcId="{A585A84B-0B5F-46F8-B314-8390E808F062}" destId="{F307AF4C-557D-46C6-813D-D84EF98B040C}" srcOrd="1" destOrd="0" parTransId="{50AC3F85-E78E-4691-A5A0-395D69D0FEFB}" sibTransId="{171AF8CC-0919-4C4D-A596-8546F432D1A7}"/>
    <dgm:cxn modelId="{EE23C1AA-0C3C-4732-9A3C-7C70BF3E673E}" type="presOf" srcId="{F307AF4C-557D-46C6-813D-D84EF98B040C}" destId="{C8D7B338-D857-4604-89D9-F8F77B3CAF95}" srcOrd="0" destOrd="0" presId="urn:microsoft.com/office/officeart/2005/8/layout/vList2"/>
    <dgm:cxn modelId="{59C87FAF-3EB9-4841-9EB1-38DF505E11B0}" srcId="{9035B6CC-F2B5-42CD-ABD0-1C4203C8C8EC}" destId="{5BBB55D7-AF7B-435C-A824-13078DBE9EE4}" srcOrd="0" destOrd="0" parTransId="{580FECE6-8FC2-4F7A-92DC-C3230747E297}" sibTransId="{C42BDF33-D85E-4A7F-9007-62264D2D496B}"/>
    <dgm:cxn modelId="{9FF919CC-68EF-4C0E-B227-9100256BEF6A}" type="presParOf" srcId="{59A286F5-D377-4F6C-8958-9CC5388840E6}" destId="{5F3E53BB-5C94-4645-BF14-4B84C174FF1C}" srcOrd="0" destOrd="0" presId="urn:microsoft.com/office/officeart/2005/8/layout/vList2"/>
    <dgm:cxn modelId="{1DD48507-E1E3-4D04-B90E-7303F8D96EC2}" type="presParOf" srcId="{59A286F5-D377-4F6C-8958-9CC5388840E6}" destId="{15D1A620-D727-47DB-AE9E-1B399C7791CA}" srcOrd="1" destOrd="0" presId="urn:microsoft.com/office/officeart/2005/8/layout/vList2"/>
    <dgm:cxn modelId="{291A39C0-94A0-4711-BCEC-28123E0C9C03}" type="presParOf" srcId="{59A286F5-D377-4F6C-8958-9CC5388840E6}" destId="{C8D7B338-D857-4604-89D9-F8F77B3CAF95}" srcOrd="2" destOrd="0" presId="urn:microsoft.com/office/officeart/2005/8/layout/vList2"/>
    <dgm:cxn modelId="{013D6B07-9765-4650-9815-5B6BD3A39360}" type="presParOf" srcId="{59A286F5-D377-4F6C-8958-9CC5388840E6}" destId="{BA01387B-D46D-448A-81DD-64D13EC42228}" srcOrd="3" destOrd="0" presId="urn:microsoft.com/office/officeart/2005/8/layout/vList2"/>
    <dgm:cxn modelId="{1D016A40-B96B-4A07-93DA-DECFB8453B97}" type="presParOf" srcId="{59A286F5-D377-4F6C-8958-9CC5388840E6}" destId="{194C0392-9440-48C1-8AD5-618AB5024DB1}" srcOrd="4" destOrd="0" presId="urn:microsoft.com/office/officeart/2005/8/layout/vList2"/>
    <dgm:cxn modelId="{99AA29D7-1BFD-493A-8A2B-35E57CE071D6}" type="presParOf" srcId="{59A286F5-D377-4F6C-8958-9CC5388840E6}" destId="{8AF9C972-0630-4137-BA0E-1FFD59AA456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8959E9-58E0-4528-967C-F11163205009}" type="doc">
      <dgm:prSet loTypeId="urn:microsoft.com/office/officeart/2005/8/layout/vList5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6589DE4-E426-4265-B6DA-DC1364D8A509}">
      <dgm:prSet phldrT="[Texto]"/>
      <dgm:spPr/>
      <dgm:t>
        <a:bodyPr/>
        <a:lstStyle/>
        <a:p>
          <a:r>
            <a:rPr lang="es-ES" dirty="0" smtClean="0"/>
            <a:t>Proporciona una estructura de directorios similar a la que se encuentra en un sistema de ficheros</a:t>
          </a:r>
          <a:endParaRPr lang="es-ES" dirty="0"/>
        </a:p>
      </dgm:t>
    </dgm:pt>
    <dgm:pt modelId="{6A8DBB41-D5D3-48AE-9401-2C1AFA5F4078}" type="parTrans" cxnId="{81FA3F27-F163-40ED-8BCE-83FF0159AA3F}">
      <dgm:prSet/>
      <dgm:spPr/>
      <dgm:t>
        <a:bodyPr/>
        <a:lstStyle/>
        <a:p>
          <a:endParaRPr lang="es-ES"/>
        </a:p>
      </dgm:t>
    </dgm:pt>
    <dgm:pt modelId="{93F7B96A-2709-4212-B324-86792DC2F8D8}" type="sibTrans" cxnId="{81FA3F27-F163-40ED-8BCE-83FF0159AA3F}">
      <dgm:prSet/>
      <dgm:spPr/>
      <dgm:t>
        <a:bodyPr/>
        <a:lstStyle/>
        <a:p>
          <a:endParaRPr lang="es-ES"/>
        </a:p>
      </dgm:t>
    </dgm:pt>
    <dgm:pt modelId="{DA5ADD57-1271-420E-A57D-479EBBD9C6D7}">
      <dgm:prSet phldrT="[Texto]"/>
      <dgm:spPr/>
      <dgm:t>
        <a:bodyPr/>
        <a:lstStyle/>
        <a:p>
          <a:r>
            <a:rPr lang="es-ES" dirty="0" smtClean="0"/>
            <a:t>Cada elemento de la estructura es conocida como </a:t>
          </a:r>
          <a:r>
            <a:rPr lang="es-ES" dirty="0" err="1" smtClean="0"/>
            <a:t>ZNode</a:t>
          </a:r>
          <a:endParaRPr lang="es-ES" dirty="0"/>
        </a:p>
      </dgm:t>
    </dgm:pt>
    <dgm:pt modelId="{21D54702-CE81-40AE-AF54-956A8FE21041}" type="parTrans" cxnId="{C37D0F80-8551-4A16-B07C-DAA0704AD2EF}">
      <dgm:prSet/>
      <dgm:spPr/>
      <dgm:t>
        <a:bodyPr/>
        <a:lstStyle/>
        <a:p>
          <a:endParaRPr lang="es-ES"/>
        </a:p>
      </dgm:t>
    </dgm:pt>
    <dgm:pt modelId="{AAB4C9C6-8D86-4B5A-909D-CF9D5570B70B}" type="sibTrans" cxnId="{C37D0F80-8551-4A16-B07C-DAA0704AD2EF}">
      <dgm:prSet/>
      <dgm:spPr/>
      <dgm:t>
        <a:bodyPr/>
        <a:lstStyle/>
        <a:p>
          <a:endParaRPr lang="es-ES"/>
        </a:p>
      </dgm:t>
    </dgm:pt>
    <dgm:pt modelId="{4D031047-CDE6-47A5-8D7D-99D5DF6E822E}">
      <dgm:prSet phldrT="[Texto]"/>
      <dgm:spPr/>
      <dgm:t>
        <a:bodyPr/>
        <a:lstStyle/>
        <a:p>
          <a:r>
            <a:rPr lang="es-ES" dirty="0" smtClean="0"/>
            <a:t>Los </a:t>
          </a:r>
          <a:r>
            <a:rPr lang="es-ES" dirty="0" err="1" smtClean="0"/>
            <a:t>Znodes</a:t>
          </a:r>
          <a:r>
            <a:rPr lang="es-ES" dirty="0" smtClean="0"/>
            <a:t> pueden contener información en su interior. Por ejemplo un JSON</a:t>
          </a:r>
          <a:endParaRPr lang="es-ES" dirty="0"/>
        </a:p>
      </dgm:t>
    </dgm:pt>
    <dgm:pt modelId="{0834EE95-E280-46DF-A7AC-E41B22A0043D}" type="parTrans" cxnId="{04C4DC4E-1905-416F-BF6D-42611D8228A1}">
      <dgm:prSet/>
      <dgm:spPr/>
      <dgm:t>
        <a:bodyPr/>
        <a:lstStyle/>
        <a:p>
          <a:endParaRPr lang="es-ES"/>
        </a:p>
      </dgm:t>
    </dgm:pt>
    <dgm:pt modelId="{4EF2F2F1-6355-4AC3-B55E-9A23E3278840}" type="sibTrans" cxnId="{04C4DC4E-1905-416F-BF6D-42611D8228A1}">
      <dgm:prSet/>
      <dgm:spPr/>
      <dgm:t>
        <a:bodyPr/>
        <a:lstStyle/>
        <a:p>
          <a:endParaRPr lang="es-ES"/>
        </a:p>
      </dgm:t>
    </dgm:pt>
    <dgm:pt modelId="{DA1F6A63-AC78-47FB-AFA2-17CCFDFD55EA}" type="pres">
      <dgm:prSet presAssocID="{848959E9-58E0-4528-967C-F111632050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9E49C2C-C617-4B83-8501-BB03382B5E32}" type="pres">
      <dgm:prSet presAssocID="{F6589DE4-E426-4265-B6DA-DC1364D8A509}" presName="linNode" presStyleCnt="0"/>
      <dgm:spPr/>
    </dgm:pt>
    <dgm:pt modelId="{AD8455B8-ED19-4832-BFDC-997D89DC682C}" type="pres">
      <dgm:prSet presAssocID="{F6589DE4-E426-4265-B6DA-DC1364D8A50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440657-EF8C-4F29-A943-B941723C190C}" type="pres">
      <dgm:prSet presAssocID="{93F7B96A-2709-4212-B324-86792DC2F8D8}" presName="sp" presStyleCnt="0"/>
      <dgm:spPr/>
    </dgm:pt>
    <dgm:pt modelId="{7977F15D-E69F-47C8-9C58-AA2211EC2963}" type="pres">
      <dgm:prSet presAssocID="{DA5ADD57-1271-420E-A57D-479EBBD9C6D7}" presName="linNode" presStyleCnt="0"/>
      <dgm:spPr/>
    </dgm:pt>
    <dgm:pt modelId="{CB062ECF-0B1E-44D5-AF7E-4C94CCB20291}" type="pres">
      <dgm:prSet presAssocID="{DA5ADD57-1271-420E-A57D-479EBBD9C6D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B56579-5897-4111-A144-66979203853D}" type="pres">
      <dgm:prSet presAssocID="{AAB4C9C6-8D86-4B5A-909D-CF9D5570B70B}" presName="sp" presStyleCnt="0"/>
      <dgm:spPr/>
    </dgm:pt>
    <dgm:pt modelId="{0D96CEE2-98BA-45BE-AA10-75F9D38F8475}" type="pres">
      <dgm:prSet presAssocID="{4D031047-CDE6-47A5-8D7D-99D5DF6E822E}" presName="linNode" presStyleCnt="0"/>
      <dgm:spPr/>
    </dgm:pt>
    <dgm:pt modelId="{6D6AB3DA-82B8-4AC6-8901-5C6A9F06E410}" type="pres">
      <dgm:prSet presAssocID="{4D031047-CDE6-47A5-8D7D-99D5DF6E822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4C4DC4E-1905-416F-BF6D-42611D8228A1}" srcId="{848959E9-58E0-4528-967C-F11163205009}" destId="{4D031047-CDE6-47A5-8D7D-99D5DF6E822E}" srcOrd="2" destOrd="0" parTransId="{0834EE95-E280-46DF-A7AC-E41B22A0043D}" sibTransId="{4EF2F2F1-6355-4AC3-B55E-9A23E3278840}"/>
    <dgm:cxn modelId="{81FA3F27-F163-40ED-8BCE-83FF0159AA3F}" srcId="{848959E9-58E0-4528-967C-F11163205009}" destId="{F6589DE4-E426-4265-B6DA-DC1364D8A509}" srcOrd="0" destOrd="0" parTransId="{6A8DBB41-D5D3-48AE-9401-2C1AFA5F4078}" sibTransId="{93F7B96A-2709-4212-B324-86792DC2F8D8}"/>
    <dgm:cxn modelId="{07329D62-F2F0-43A3-9ABA-19E2D4C9AD53}" type="presOf" srcId="{848959E9-58E0-4528-967C-F11163205009}" destId="{DA1F6A63-AC78-47FB-AFA2-17CCFDFD55EA}" srcOrd="0" destOrd="0" presId="urn:microsoft.com/office/officeart/2005/8/layout/vList5"/>
    <dgm:cxn modelId="{73D57005-D810-4C39-B35A-4AF2E197C756}" type="presOf" srcId="{F6589DE4-E426-4265-B6DA-DC1364D8A509}" destId="{AD8455B8-ED19-4832-BFDC-997D89DC682C}" srcOrd="0" destOrd="0" presId="urn:microsoft.com/office/officeart/2005/8/layout/vList5"/>
    <dgm:cxn modelId="{246647D9-5D93-4B1A-94A7-3AF0A871FDBC}" type="presOf" srcId="{DA5ADD57-1271-420E-A57D-479EBBD9C6D7}" destId="{CB062ECF-0B1E-44D5-AF7E-4C94CCB20291}" srcOrd="0" destOrd="0" presId="urn:microsoft.com/office/officeart/2005/8/layout/vList5"/>
    <dgm:cxn modelId="{C37D0F80-8551-4A16-B07C-DAA0704AD2EF}" srcId="{848959E9-58E0-4528-967C-F11163205009}" destId="{DA5ADD57-1271-420E-A57D-479EBBD9C6D7}" srcOrd="1" destOrd="0" parTransId="{21D54702-CE81-40AE-AF54-956A8FE21041}" sibTransId="{AAB4C9C6-8D86-4B5A-909D-CF9D5570B70B}"/>
    <dgm:cxn modelId="{55F68BE0-D385-4248-8EA1-C1390EE670FA}" type="presOf" srcId="{4D031047-CDE6-47A5-8D7D-99D5DF6E822E}" destId="{6D6AB3DA-82B8-4AC6-8901-5C6A9F06E410}" srcOrd="0" destOrd="0" presId="urn:microsoft.com/office/officeart/2005/8/layout/vList5"/>
    <dgm:cxn modelId="{7BDA0780-C0FC-4DC6-83BF-2809976FAFD2}" type="presParOf" srcId="{DA1F6A63-AC78-47FB-AFA2-17CCFDFD55EA}" destId="{B9E49C2C-C617-4B83-8501-BB03382B5E32}" srcOrd="0" destOrd="0" presId="urn:microsoft.com/office/officeart/2005/8/layout/vList5"/>
    <dgm:cxn modelId="{A418C9A3-E1D1-4695-BAA4-4EE743A56185}" type="presParOf" srcId="{B9E49C2C-C617-4B83-8501-BB03382B5E32}" destId="{AD8455B8-ED19-4832-BFDC-997D89DC682C}" srcOrd="0" destOrd="0" presId="urn:microsoft.com/office/officeart/2005/8/layout/vList5"/>
    <dgm:cxn modelId="{452702B8-3CAC-422A-8B13-4DB22A97CD41}" type="presParOf" srcId="{DA1F6A63-AC78-47FB-AFA2-17CCFDFD55EA}" destId="{3E440657-EF8C-4F29-A943-B941723C190C}" srcOrd="1" destOrd="0" presId="urn:microsoft.com/office/officeart/2005/8/layout/vList5"/>
    <dgm:cxn modelId="{1DFF5949-33D8-463F-9BB2-AB1E42BF71EA}" type="presParOf" srcId="{DA1F6A63-AC78-47FB-AFA2-17CCFDFD55EA}" destId="{7977F15D-E69F-47C8-9C58-AA2211EC2963}" srcOrd="2" destOrd="0" presId="urn:microsoft.com/office/officeart/2005/8/layout/vList5"/>
    <dgm:cxn modelId="{81CBC981-2A3D-4425-B8C7-7472AA40065A}" type="presParOf" srcId="{7977F15D-E69F-47C8-9C58-AA2211EC2963}" destId="{CB062ECF-0B1E-44D5-AF7E-4C94CCB20291}" srcOrd="0" destOrd="0" presId="urn:microsoft.com/office/officeart/2005/8/layout/vList5"/>
    <dgm:cxn modelId="{8E2811F0-E080-47BA-9FC8-B66A10309456}" type="presParOf" srcId="{DA1F6A63-AC78-47FB-AFA2-17CCFDFD55EA}" destId="{B6B56579-5897-4111-A144-66979203853D}" srcOrd="3" destOrd="0" presId="urn:microsoft.com/office/officeart/2005/8/layout/vList5"/>
    <dgm:cxn modelId="{5936247A-1511-4CC6-A4F9-802C23EA82BD}" type="presParOf" srcId="{DA1F6A63-AC78-47FB-AFA2-17CCFDFD55EA}" destId="{0D96CEE2-98BA-45BE-AA10-75F9D38F8475}" srcOrd="4" destOrd="0" presId="urn:microsoft.com/office/officeart/2005/8/layout/vList5"/>
    <dgm:cxn modelId="{306F235E-3F92-4A47-B16F-E1955FCA0729}" type="presParOf" srcId="{0D96CEE2-98BA-45BE-AA10-75F9D38F8475}" destId="{6D6AB3DA-82B8-4AC6-8901-5C6A9F06E41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8959E9-58E0-4528-967C-F11163205009}" type="doc">
      <dgm:prSet loTypeId="urn:microsoft.com/office/officeart/2005/8/layout/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6589DE4-E426-4265-B6DA-DC1364D8A509}">
      <dgm:prSet phldrT="[Texto]"/>
      <dgm:spPr/>
      <dgm:t>
        <a:bodyPr/>
        <a:lstStyle/>
        <a:p>
          <a:r>
            <a:rPr lang="es-ES" dirty="0" smtClean="0"/>
            <a:t>El servicio esta formado por distintos nodos cada uno con un servidor.</a:t>
          </a:r>
          <a:endParaRPr lang="es-ES" dirty="0"/>
        </a:p>
      </dgm:t>
    </dgm:pt>
    <dgm:pt modelId="{6A8DBB41-D5D3-48AE-9401-2C1AFA5F4078}" type="parTrans" cxnId="{81FA3F27-F163-40ED-8BCE-83FF0159AA3F}">
      <dgm:prSet/>
      <dgm:spPr/>
      <dgm:t>
        <a:bodyPr/>
        <a:lstStyle/>
        <a:p>
          <a:endParaRPr lang="es-ES"/>
        </a:p>
      </dgm:t>
    </dgm:pt>
    <dgm:pt modelId="{93F7B96A-2709-4212-B324-86792DC2F8D8}" type="sibTrans" cxnId="{81FA3F27-F163-40ED-8BCE-83FF0159AA3F}">
      <dgm:prSet/>
      <dgm:spPr/>
      <dgm:t>
        <a:bodyPr/>
        <a:lstStyle/>
        <a:p>
          <a:endParaRPr lang="es-ES"/>
        </a:p>
      </dgm:t>
    </dgm:pt>
    <dgm:pt modelId="{1F75D629-EFD8-4714-99D9-6A1DA7F20096}">
      <dgm:prSet phldrT="[Texto]"/>
      <dgm:spPr/>
      <dgm:t>
        <a:bodyPr/>
        <a:lstStyle/>
        <a:p>
          <a:r>
            <a:rPr lang="es-ES" dirty="0" smtClean="0"/>
            <a:t>Dos tipos de servidores:</a:t>
          </a:r>
          <a:endParaRPr lang="es-ES" dirty="0"/>
        </a:p>
      </dgm:t>
    </dgm:pt>
    <dgm:pt modelId="{69209C0C-7AB4-410D-95AA-404132337E3C}" type="parTrans" cxnId="{0DC21738-36D0-4CCA-BD06-22ECC28464CE}">
      <dgm:prSet/>
      <dgm:spPr/>
      <dgm:t>
        <a:bodyPr/>
        <a:lstStyle/>
        <a:p>
          <a:endParaRPr lang="es-ES"/>
        </a:p>
      </dgm:t>
    </dgm:pt>
    <dgm:pt modelId="{9DA70CC4-9643-452C-9710-60B416490F3D}" type="sibTrans" cxnId="{0DC21738-36D0-4CCA-BD06-22ECC28464CE}">
      <dgm:prSet/>
      <dgm:spPr/>
      <dgm:t>
        <a:bodyPr/>
        <a:lstStyle/>
        <a:p>
          <a:endParaRPr lang="es-ES"/>
        </a:p>
      </dgm:t>
    </dgm:pt>
    <dgm:pt modelId="{BC6F9E88-7CC6-4F19-8A48-BE01D74234DC}">
      <dgm:prSet phldrT="[Texto]"/>
      <dgm:spPr/>
      <dgm:t>
        <a:bodyPr/>
        <a:lstStyle/>
        <a:p>
          <a:r>
            <a:rPr lang="es-ES" dirty="0" err="1" smtClean="0"/>
            <a:t>Lider</a:t>
          </a:r>
          <a:endParaRPr lang="es-ES" dirty="0"/>
        </a:p>
      </dgm:t>
    </dgm:pt>
    <dgm:pt modelId="{E1E3A45D-D2ED-4FFC-A2C7-E1E3D1EA811B}" type="parTrans" cxnId="{369C4B5E-0AB2-4D87-A9FC-C05CB11F94D4}">
      <dgm:prSet/>
      <dgm:spPr/>
      <dgm:t>
        <a:bodyPr/>
        <a:lstStyle/>
        <a:p>
          <a:endParaRPr lang="es-ES"/>
        </a:p>
      </dgm:t>
    </dgm:pt>
    <dgm:pt modelId="{54E28700-C9C3-4A5F-8451-8F674D3DCD9F}" type="sibTrans" cxnId="{369C4B5E-0AB2-4D87-A9FC-C05CB11F94D4}">
      <dgm:prSet/>
      <dgm:spPr/>
      <dgm:t>
        <a:bodyPr/>
        <a:lstStyle/>
        <a:p>
          <a:endParaRPr lang="es-ES"/>
        </a:p>
      </dgm:t>
    </dgm:pt>
    <dgm:pt modelId="{F189002A-4F94-40E0-A86F-D9C9BCB70E12}">
      <dgm:prSet phldrT="[Texto]"/>
      <dgm:spPr/>
      <dgm:t>
        <a:bodyPr/>
        <a:lstStyle/>
        <a:p>
          <a:r>
            <a:rPr lang="es-ES" dirty="0" smtClean="0"/>
            <a:t>Seguidor</a:t>
          </a:r>
          <a:endParaRPr lang="es-ES" dirty="0"/>
        </a:p>
      </dgm:t>
    </dgm:pt>
    <dgm:pt modelId="{C5EDC0C1-505D-416A-B8CF-5AE1F727006A}" type="parTrans" cxnId="{8DD9A88E-3E05-491A-8BB4-8556A4EB661F}">
      <dgm:prSet/>
      <dgm:spPr/>
      <dgm:t>
        <a:bodyPr/>
        <a:lstStyle/>
        <a:p>
          <a:endParaRPr lang="es-ES"/>
        </a:p>
      </dgm:t>
    </dgm:pt>
    <dgm:pt modelId="{0B0688BE-F1A7-4F34-8476-9621A8E3B516}" type="sibTrans" cxnId="{8DD9A88E-3E05-491A-8BB4-8556A4EB661F}">
      <dgm:prSet/>
      <dgm:spPr/>
      <dgm:t>
        <a:bodyPr/>
        <a:lstStyle/>
        <a:p>
          <a:endParaRPr lang="es-ES"/>
        </a:p>
      </dgm:t>
    </dgm:pt>
    <dgm:pt modelId="{5F8EE79C-11A5-4BC5-B224-6E472B335774}">
      <dgm:prSet phldrT="[Texto]"/>
      <dgm:spPr/>
      <dgm:t>
        <a:bodyPr/>
        <a:lstStyle/>
        <a:p>
          <a:r>
            <a:rPr lang="es-ES" b="0" i="0" smtClean="0"/>
            <a:t>atender solicitudes de lectura por sí solo</a:t>
          </a:r>
          <a:endParaRPr lang="es-ES" dirty="0"/>
        </a:p>
      </dgm:t>
    </dgm:pt>
    <dgm:pt modelId="{852D27AC-F873-47AA-9682-B8269C9A1E87}" type="parTrans" cxnId="{877817BD-FA65-4D8B-B7E7-69493703E113}">
      <dgm:prSet/>
      <dgm:spPr/>
      <dgm:t>
        <a:bodyPr/>
        <a:lstStyle/>
        <a:p>
          <a:endParaRPr lang="es-ES"/>
        </a:p>
      </dgm:t>
    </dgm:pt>
    <dgm:pt modelId="{D3CF53DB-125E-4845-91E1-DBF1932DE77B}" type="sibTrans" cxnId="{877817BD-FA65-4D8B-B7E7-69493703E113}">
      <dgm:prSet/>
      <dgm:spPr/>
      <dgm:t>
        <a:bodyPr/>
        <a:lstStyle/>
        <a:p>
          <a:endParaRPr lang="es-ES"/>
        </a:p>
      </dgm:t>
    </dgm:pt>
    <dgm:pt modelId="{774A6C1F-07A9-4B22-A2AA-0819705B3A6D}">
      <dgm:prSet phldrT="[Texto]"/>
      <dgm:spPr/>
      <dgm:t>
        <a:bodyPr/>
        <a:lstStyle/>
        <a:p>
          <a:r>
            <a:rPr lang="es-ES" b="0" i="0" dirty="0" smtClean="0"/>
            <a:t>Para solicitudes de escritura, lo hace a través de Leader </a:t>
          </a:r>
          <a:r>
            <a:rPr lang="es-ES" b="0" i="0" dirty="0" err="1" smtClean="0"/>
            <a:t>Node</a:t>
          </a:r>
          <a:endParaRPr lang="es-ES" dirty="0"/>
        </a:p>
      </dgm:t>
    </dgm:pt>
    <dgm:pt modelId="{4ECE9F49-78E9-4A04-9028-DEA99690FB2A}" type="parTrans" cxnId="{9E345FFB-E524-4BE0-BB27-48477DFFE77E}">
      <dgm:prSet/>
      <dgm:spPr/>
      <dgm:t>
        <a:bodyPr/>
        <a:lstStyle/>
        <a:p>
          <a:endParaRPr lang="es-ES"/>
        </a:p>
      </dgm:t>
    </dgm:pt>
    <dgm:pt modelId="{DC2EA562-98B9-4620-B8DE-1CA36CB3046E}" type="sibTrans" cxnId="{9E345FFB-E524-4BE0-BB27-48477DFFE77E}">
      <dgm:prSet/>
      <dgm:spPr/>
      <dgm:t>
        <a:bodyPr/>
        <a:lstStyle/>
        <a:p>
          <a:endParaRPr lang="es-ES"/>
        </a:p>
      </dgm:t>
    </dgm:pt>
    <dgm:pt modelId="{996A22EF-AB3F-4F61-A021-FC279DE87BD9}">
      <dgm:prSet phldrT="[Texto]"/>
      <dgm:spPr/>
      <dgm:t>
        <a:bodyPr/>
        <a:lstStyle/>
        <a:p>
          <a:endParaRPr lang="es-ES" dirty="0"/>
        </a:p>
      </dgm:t>
    </dgm:pt>
    <dgm:pt modelId="{97D945E4-2D51-48CA-A007-0A7804F029CB}" type="parTrans" cxnId="{E796748E-1F72-4353-AF92-E0FD09D350D6}">
      <dgm:prSet/>
      <dgm:spPr/>
      <dgm:t>
        <a:bodyPr/>
        <a:lstStyle/>
        <a:p>
          <a:endParaRPr lang="es-ES"/>
        </a:p>
      </dgm:t>
    </dgm:pt>
    <dgm:pt modelId="{4B861DF6-7007-47C7-A36F-9B3B89DD0080}" type="sibTrans" cxnId="{E796748E-1F72-4353-AF92-E0FD09D350D6}">
      <dgm:prSet/>
      <dgm:spPr/>
      <dgm:t>
        <a:bodyPr/>
        <a:lstStyle/>
        <a:p>
          <a:endParaRPr lang="es-ES"/>
        </a:p>
      </dgm:t>
    </dgm:pt>
    <dgm:pt modelId="{A90857AE-E03F-4C96-BBAB-36D0FA12E1C6}">
      <dgm:prSet phldrT="[Texto]"/>
      <dgm:spPr/>
      <dgm:t>
        <a:bodyPr/>
        <a:lstStyle/>
        <a:p>
          <a:r>
            <a:rPr lang="es-ES" b="0" i="0" dirty="0" smtClean="0"/>
            <a:t>Es el responsable de procesar las solicitudes de escritura</a:t>
          </a:r>
          <a:endParaRPr lang="es-ES" dirty="0"/>
        </a:p>
      </dgm:t>
    </dgm:pt>
    <dgm:pt modelId="{CDB9E263-E0B7-4DB4-BCE7-1F6A29B30120}" type="parTrans" cxnId="{D5386EDD-FFED-4BA9-8ECB-0EBB1536FE58}">
      <dgm:prSet/>
      <dgm:spPr/>
      <dgm:t>
        <a:bodyPr/>
        <a:lstStyle/>
        <a:p>
          <a:endParaRPr lang="es-ES"/>
        </a:p>
      </dgm:t>
    </dgm:pt>
    <dgm:pt modelId="{AF117C0E-2638-40E0-BA73-9867158513B8}" type="sibTrans" cxnId="{D5386EDD-FFED-4BA9-8ECB-0EBB1536FE58}">
      <dgm:prSet/>
      <dgm:spPr/>
      <dgm:t>
        <a:bodyPr/>
        <a:lstStyle/>
        <a:p>
          <a:endParaRPr lang="es-ES"/>
        </a:p>
      </dgm:t>
    </dgm:pt>
    <dgm:pt modelId="{17B7BD89-2251-4092-AC31-ADD3BBCD44C1}" type="pres">
      <dgm:prSet presAssocID="{848959E9-58E0-4528-967C-F1116320500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A3A3B57-CFE8-4BA8-9BF3-2F74EFAFD356}" type="pres">
      <dgm:prSet presAssocID="{F6589DE4-E426-4265-B6DA-DC1364D8A509}" presName="parentLin" presStyleCnt="0"/>
      <dgm:spPr/>
    </dgm:pt>
    <dgm:pt modelId="{9F832274-C0CD-4844-87EA-500A3DAC767A}" type="pres">
      <dgm:prSet presAssocID="{F6589DE4-E426-4265-B6DA-DC1364D8A509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943966AE-D0F5-436E-A887-421A6AF33AE4}" type="pres">
      <dgm:prSet presAssocID="{F6589DE4-E426-4265-B6DA-DC1364D8A50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5D0383-2819-4840-B259-44B42685DBD8}" type="pres">
      <dgm:prSet presAssocID="{F6589DE4-E426-4265-B6DA-DC1364D8A509}" presName="negativeSpace" presStyleCnt="0"/>
      <dgm:spPr/>
    </dgm:pt>
    <dgm:pt modelId="{AF8DD26F-E3E6-4EB7-9909-54A94AAF67A7}" type="pres">
      <dgm:prSet presAssocID="{F6589DE4-E426-4265-B6DA-DC1364D8A50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708E90-E0C7-4F06-9006-579D27E200FD}" type="pres">
      <dgm:prSet presAssocID="{93F7B96A-2709-4212-B324-86792DC2F8D8}" presName="spaceBetweenRectangles" presStyleCnt="0"/>
      <dgm:spPr/>
    </dgm:pt>
    <dgm:pt modelId="{07566D59-39F7-4F1A-A947-16474EB54F50}" type="pres">
      <dgm:prSet presAssocID="{1F75D629-EFD8-4714-99D9-6A1DA7F20096}" presName="parentLin" presStyleCnt="0"/>
      <dgm:spPr/>
    </dgm:pt>
    <dgm:pt modelId="{EACE4A07-7B75-40C9-81ED-68A817B474CC}" type="pres">
      <dgm:prSet presAssocID="{1F75D629-EFD8-4714-99D9-6A1DA7F20096}" presName="parentLeftMargin" presStyleLbl="node1" presStyleIdx="0" presStyleCnt="2"/>
      <dgm:spPr/>
      <dgm:t>
        <a:bodyPr/>
        <a:lstStyle/>
        <a:p>
          <a:endParaRPr lang="es-ES"/>
        </a:p>
      </dgm:t>
    </dgm:pt>
    <dgm:pt modelId="{07CD7501-8722-4ECC-806A-3AF3ED604BB5}" type="pres">
      <dgm:prSet presAssocID="{1F75D629-EFD8-4714-99D9-6A1DA7F2009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BA42C6-920E-4D53-B82C-E8587549E8D3}" type="pres">
      <dgm:prSet presAssocID="{1F75D629-EFD8-4714-99D9-6A1DA7F20096}" presName="negativeSpace" presStyleCnt="0"/>
      <dgm:spPr/>
    </dgm:pt>
    <dgm:pt modelId="{C5986792-34A3-4D42-A0F4-C6CA093D551D}" type="pres">
      <dgm:prSet presAssocID="{1F75D629-EFD8-4714-99D9-6A1DA7F20096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6A696C1-BD61-4FE9-8D7C-331E7CE672E0}" type="presOf" srcId="{F6589DE4-E426-4265-B6DA-DC1364D8A509}" destId="{943966AE-D0F5-436E-A887-421A6AF33AE4}" srcOrd="1" destOrd="0" presId="urn:microsoft.com/office/officeart/2005/8/layout/list1"/>
    <dgm:cxn modelId="{4733A7BC-87F6-4DF0-9A32-06DE8C4D8895}" type="presOf" srcId="{1F75D629-EFD8-4714-99D9-6A1DA7F20096}" destId="{07CD7501-8722-4ECC-806A-3AF3ED604BB5}" srcOrd="1" destOrd="0" presId="urn:microsoft.com/office/officeart/2005/8/layout/list1"/>
    <dgm:cxn modelId="{369C4B5E-0AB2-4D87-A9FC-C05CB11F94D4}" srcId="{1F75D629-EFD8-4714-99D9-6A1DA7F20096}" destId="{BC6F9E88-7CC6-4F19-8A48-BE01D74234DC}" srcOrd="0" destOrd="0" parTransId="{E1E3A45D-D2ED-4FFC-A2C7-E1E3D1EA811B}" sibTransId="{54E28700-C9C3-4A5F-8451-8F674D3DCD9F}"/>
    <dgm:cxn modelId="{81FA3F27-F163-40ED-8BCE-83FF0159AA3F}" srcId="{848959E9-58E0-4528-967C-F11163205009}" destId="{F6589DE4-E426-4265-B6DA-DC1364D8A509}" srcOrd="0" destOrd="0" parTransId="{6A8DBB41-D5D3-48AE-9401-2C1AFA5F4078}" sibTransId="{93F7B96A-2709-4212-B324-86792DC2F8D8}"/>
    <dgm:cxn modelId="{F28F4EC7-42D7-4FA6-AF34-8BD0DB72B3E6}" type="presOf" srcId="{1F75D629-EFD8-4714-99D9-6A1DA7F20096}" destId="{EACE4A07-7B75-40C9-81ED-68A817B474CC}" srcOrd="0" destOrd="0" presId="urn:microsoft.com/office/officeart/2005/8/layout/list1"/>
    <dgm:cxn modelId="{877817BD-FA65-4D8B-B7E7-69493703E113}" srcId="{F189002A-4F94-40E0-A86F-D9C9BCB70E12}" destId="{5F8EE79C-11A5-4BC5-B224-6E472B335774}" srcOrd="0" destOrd="0" parTransId="{852D27AC-F873-47AA-9682-B8269C9A1E87}" sibTransId="{D3CF53DB-125E-4845-91E1-DBF1932DE77B}"/>
    <dgm:cxn modelId="{3A1C3730-1999-4911-A958-306B10ED2345}" type="presOf" srcId="{A90857AE-E03F-4C96-BBAB-36D0FA12E1C6}" destId="{C5986792-34A3-4D42-A0F4-C6CA093D551D}" srcOrd="0" destOrd="1" presId="urn:microsoft.com/office/officeart/2005/8/layout/list1"/>
    <dgm:cxn modelId="{D015CB44-DAA3-4E29-A491-AC44EDD73F8D}" type="presOf" srcId="{774A6C1F-07A9-4B22-A2AA-0819705B3A6D}" destId="{C5986792-34A3-4D42-A0F4-C6CA093D551D}" srcOrd="0" destOrd="4" presId="urn:microsoft.com/office/officeart/2005/8/layout/list1"/>
    <dgm:cxn modelId="{8DD9A88E-3E05-491A-8BB4-8556A4EB661F}" srcId="{1F75D629-EFD8-4714-99D9-6A1DA7F20096}" destId="{F189002A-4F94-40E0-A86F-D9C9BCB70E12}" srcOrd="1" destOrd="0" parTransId="{C5EDC0C1-505D-416A-B8CF-5AE1F727006A}" sibTransId="{0B0688BE-F1A7-4F34-8476-9621A8E3B516}"/>
    <dgm:cxn modelId="{E500FCD4-5BF8-4703-9F7E-3771928A8019}" type="presOf" srcId="{F6589DE4-E426-4265-B6DA-DC1364D8A509}" destId="{9F832274-C0CD-4844-87EA-500A3DAC767A}" srcOrd="0" destOrd="0" presId="urn:microsoft.com/office/officeart/2005/8/layout/list1"/>
    <dgm:cxn modelId="{D5386EDD-FFED-4BA9-8ECB-0EBB1536FE58}" srcId="{BC6F9E88-7CC6-4F19-8A48-BE01D74234DC}" destId="{A90857AE-E03F-4C96-BBAB-36D0FA12E1C6}" srcOrd="0" destOrd="0" parTransId="{CDB9E263-E0B7-4DB4-BCE7-1F6A29B30120}" sibTransId="{AF117C0E-2638-40E0-BA73-9867158513B8}"/>
    <dgm:cxn modelId="{10AAADD2-CCA9-4AF5-9F41-EFD52395D344}" type="presOf" srcId="{F189002A-4F94-40E0-A86F-D9C9BCB70E12}" destId="{C5986792-34A3-4D42-A0F4-C6CA093D551D}" srcOrd="0" destOrd="2" presId="urn:microsoft.com/office/officeart/2005/8/layout/list1"/>
    <dgm:cxn modelId="{2D8F3CF2-57E0-47E0-AD01-766D82D22E11}" type="presOf" srcId="{5F8EE79C-11A5-4BC5-B224-6E472B335774}" destId="{C5986792-34A3-4D42-A0F4-C6CA093D551D}" srcOrd="0" destOrd="3" presId="urn:microsoft.com/office/officeart/2005/8/layout/list1"/>
    <dgm:cxn modelId="{9E345FFB-E524-4BE0-BB27-48477DFFE77E}" srcId="{F189002A-4F94-40E0-A86F-D9C9BCB70E12}" destId="{774A6C1F-07A9-4B22-A2AA-0819705B3A6D}" srcOrd="1" destOrd="0" parTransId="{4ECE9F49-78E9-4A04-9028-DEA99690FB2A}" sibTransId="{DC2EA562-98B9-4620-B8DE-1CA36CB3046E}"/>
    <dgm:cxn modelId="{59948A03-10A2-4537-9CF7-BB1D5A74FB18}" type="presOf" srcId="{BC6F9E88-7CC6-4F19-8A48-BE01D74234DC}" destId="{C5986792-34A3-4D42-A0F4-C6CA093D551D}" srcOrd="0" destOrd="0" presId="urn:microsoft.com/office/officeart/2005/8/layout/list1"/>
    <dgm:cxn modelId="{0DC21738-36D0-4CCA-BD06-22ECC28464CE}" srcId="{848959E9-58E0-4528-967C-F11163205009}" destId="{1F75D629-EFD8-4714-99D9-6A1DA7F20096}" srcOrd="1" destOrd="0" parTransId="{69209C0C-7AB4-410D-95AA-404132337E3C}" sibTransId="{9DA70CC4-9643-452C-9710-60B416490F3D}"/>
    <dgm:cxn modelId="{E796748E-1F72-4353-AF92-E0FD09D350D6}" srcId="{F6589DE4-E426-4265-B6DA-DC1364D8A509}" destId="{996A22EF-AB3F-4F61-A021-FC279DE87BD9}" srcOrd="0" destOrd="0" parTransId="{97D945E4-2D51-48CA-A007-0A7804F029CB}" sibTransId="{4B861DF6-7007-47C7-A36F-9B3B89DD0080}"/>
    <dgm:cxn modelId="{F55DDBDA-D1C9-4F56-BB18-ABD51CBD33DF}" type="presOf" srcId="{996A22EF-AB3F-4F61-A021-FC279DE87BD9}" destId="{AF8DD26F-E3E6-4EB7-9909-54A94AAF67A7}" srcOrd="0" destOrd="0" presId="urn:microsoft.com/office/officeart/2005/8/layout/list1"/>
    <dgm:cxn modelId="{68674ADF-8BE1-478E-9685-75C4F4839DD1}" type="presOf" srcId="{848959E9-58E0-4528-967C-F11163205009}" destId="{17B7BD89-2251-4092-AC31-ADD3BBCD44C1}" srcOrd="0" destOrd="0" presId="urn:microsoft.com/office/officeart/2005/8/layout/list1"/>
    <dgm:cxn modelId="{33CE9A77-1392-4DA9-AC42-C1EBB7D0AB01}" type="presParOf" srcId="{17B7BD89-2251-4092-AC31-ADD3BBCD44C1}" destId="{EA3A3B57-CFE8-4BA8-9BF3-2F74EFAFD356}" srcOrd="0" destOrd="0" presId="urn:microsoft.com/office/officeart/2005/8/layout/list1"/>
    <dgm:cxn modelId="{E36F4093-1505-4E15-A52D-DCCE2ECCB645}" type="presParOf" srcId="{EA3A3B57-CFE8-4BA8-9BF3-2F74EFAFD356}" destId="{9F832274-C0CD-4844-87EA-500A3DAC767A}" srcOrd="0" destOrd="0" presId="urn:microsoft.com/office/officeart/2005/8/layout/list1"/>
    <dgm:cxn modelId="{11B5B41C-3F59-4FC6-BD0C-1D265CE9530F}" type="presParOf" srcId="{EA3A3B57-CFE8-4BA8-9BF3-2F74EFAFD356}" destId="{943966AE-D0F5-436E-A887-421A6AF33AE4}" srcOrd="1" destOrd="0" presId="urn:microsoft.com/office/officeart/2005/8/layout/list1"/>
    <dgm:cxn modelId="{D7FB68D8-2227-498D-9864-C9DE0AB65407}" type="presParOf" srcId="{17B7BD89-2251-4092-AC31-ADD3BBCD44C1}" destId="{8C5D0383-2819-4840-B259-44B42685DBD8}" srcOrd="1" destOrd="0" presId="urn:microsoft.com/office/officeart/2005/8/layout/list1"/>
    <dgm:cxn modelId="{8E94DDAF-6DFC-40D8-87E1-7371A0BE7547}" type="presParOf" srcId="{17B7BD89-2251-4092-AC31-ADD3BBCD44C1}" destId="{AF8DD26F-E3E6-4EB7-9909-54A94AAF67A7}" srcOrd="2" destOrd="0" presId="urn:microsoft.com/office/officeart/2005/8/layout/list1"/>
    <dgm:cxn modelId="{0CE940AC-8538-464C-8169-775D8754911E}" type="presParOf" srcId="{17B7BD89-2251-4092-AC31-ADD3BBCD44C1}" destId="{3D708E90-E0C7-4F06-9006-579D27E200FD}" srcOrd="3" destOrd="0" presId="urn:microsoft.com/office/officeart/2005/8/layout/list1"/>
    <dgm:cxn modelId="{F737BEA9-201A-410B-9E64-8B5F44D487DE}" type="presParOf" srcId="{17B7BD89-2251-4092-AC31-ADD3BBCD44C1}" destId="{07566D59-39F7-4F1A-A947-16474EB54F50}" srcOrd="4" destOrd="0" presId="urn:microsoft.com/office/officeart/2005/8/layout/list1"/>
    <dgm:cxn modelId="{16E474B7-2D02-455E-B616-F5C25B36394B}" type="presParOf" srcId="{07566D59-39F7-4F1A-A947-16474EB54F50}" destId="{EACE4A07-7B75-40C9-81ED-68A817B474CC}" srcOrd="0" destOrd="0" presId="urn:microsoft.com/office/officeart/2005/8/layout/list1"/>
    <dgm:cxn modelId="{40F05D4E-C1C5-4BCD-B56E-7E132E523174}" type="presParOf" srcId="{07566D59-39F7-4F1A-A947-16474EB54F50}" destId="{07CD7501-8722-4ECC-806A-3AF3ED604BB5}" srcOrd="1" destOrd="0" presId="urn:microsoft.com/office/officeart/2005/8/layout/list1"/>
    <dgm:cxn modelId="{BD3176AE-8594-4424-9B77-7BBA35D6F5C3}" type="presParOf" srcId="{17B7BD89-2251-4092-AC31-ADD3BBCD44C1}" destId="{06BA42C6-920E-4D53-B82C-E8587549E8D3}" srcOrd="5" destOrd="0" presId="urn:microsoft.com/office/officeart/2005/8/layout/list1"/>
    <dgm:cxn modelId="{0F319BBD-215C-4B38-B0D0-91BB53B1F871}" type="presParOf" srcId="{17B7BD89-2251-4092-AC31-ADD3BBCD44C1}" destId="{C5986792-34A3-4D42-A0F4-C6CA093D551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0021DA-39B5-459D-B8BD-5592E758E3A7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</dgm:pt>
    <dgm:pt modelId="{4C4B2F1D-A4A6-4503-950C-23F992D69156}">
      <dgm:prSet phldrT="[Texto]"/>
      <dgm:spPr/>
      <dgm:t>
        <a:bodyPr/>
        <a:lstStyle/>
        <a:p>
          <a:r>
            <a:rPr lang="es-ES" dirty="0" smtClean="0"/>
            <a:t>Sistema distribuido de mensajes</a:t>
          </a:r>
          <a:endParaRPr lang="es-ES" dirty="0"/>
        </a:p>
      </dgm:t>
    </dgm:pt>
    <dgm:pt modelId="{910A9893-14E5-4DE5-B3BE-DA43BA374FA4}" type="parTrans" cxnId="{8F633D17-7E46-4F7E-A627-F1A8367BACD6}">
      <dgm:prSet/>
      <dgm:spPr/>
      <dgm:t>
        <a:bodyPr/>
        <a:lstStyle/>
        <a:p>
          <a:endParaRPr lang="es-ES"/>
        </a:p>
      </dgm:t>
    </dgm:pt>
    <dgm:pt modelId="{27548D6F-E283-423B-A5D9-8E71FF17E4F8}" type="sibTrans" cxnId="{8F633D17-7E46-4F7E-A627-F1A8367BACD6}">
      <dgm:prSet/>
      <dgm:spPr/>
      <dgm:t>
        <a:bodyPr/>
        <a:lstStyle/>
        <a:p>
          <a:endParaRPr lang="es-ES"/>
        </a:p>
      </dgm:t>
    </dgm:pt>
    <dgm:pt modelId="{CCF11234-6577-4CB6-A62E-97AF6B0DD2B5}">
      <dgm:prSet phldrT="[Texto]"/>
      <dgm:spPr/>
      <dgm:t>
        <a:bodyPr/>
        <a:lstStyle/>
        <a:p>
          <a:r>
            <a:rPr lang="es-ES" dirty="0" smtClean="0"/>
            <a:t>Creado por </a:t>
          </a:r>
          <a:r>
            <a:rPr lang="es-ES" dirty="0" err="1" smtClean="0"/>
            <a:t>Linkedin</a:t>
          </a:r>
          <a:r>
            <a:rPr lang="es-ES" dirty="0" smtClean="0"/>
            <a:t> y adoptado por la fundación Apache</a:t>
          </a:r>
          <a:endParaRPr lang="es-ES" dirty="0"/>
        </a:p>
      </dgm:t>
    </dgm:pt>
    <dgm:pt modelId="{3745A184-7F25-4DD6-ADB6-C7CCD8C5FC05}" type="parTrans" cxnId="{FBC3777B-07F4-4787-B46F-03815C6098AA}">
      <dgm:prSet/>
      <dgm:spPr/>
      <dgm:t>
        <a:bodyPr/>
        <a:lstStyle/>
        <a:p>
          <a:endParaRPr lang="es-ES"/>
        </a:p>
      </dgm:t>
    </dgm:pt>
    <dgm:pt modelId="{01590E00-D143-4158-891E-F8BED9AD3EE2}" type="sibTrans" cxnId="{FBC3777B-07F4-4787-B46F-03815C6098AA}">
      <dgm:prSet/>
      <dgm:spPr/>
      <dgm:t>
        <a:bodyPr/>
        <a:lstStyle/>
        <a:p>
          <a:endParaRPr lang="es-ES"/>
        </a:p>
      </dgm:t>
    </dgm:pt>
    <dgm:pt modelId="{394EEDD0-5D39-4E8A-A057-3C44316AD55F}">
      <dgm:prSet phldrT="[Texto]"/>
      <dgm:spPr/>
      <dgm:t>
        <a:bodyPr/>
        <a:lstStyle/>
        <a:p>
          <a:r>
            <a:rPr lang="es-ES" dirty="0" smtClean="0"/>
            <a:t>Desarrolladores de Kafka crean </a:t>
          </a:r>
          <a:r>
            <a:rPr lang="es-ES" dirty="0" err="1" smtClean="0"/>
            <a:t>Confluent</a:t>
          </a:r>
          <a:r>
            <a:rPr lang="es-ES" dirty="0" smtClean="0"/>
            <a:t>. </a:t>
          </a:r>
        </a:p>
        <a:p>
          <a:r>
            <a:rPr lang="es-ES" dirty="0" smtClean="0"/>
            <a:t>Están creando un ecosistema de </a:t>
          </a:r>
          <a:r>
            <a:rPr lang="es-ES" dirty="0" err="1" smtClean="0"/>
            <a:t>tpo</a:t>
          </a:r>
          <a:r>
            <a:rPr lang="es-ES" dirty="0" smtClean="0"/>
            <a:t> real</a:t>
          </a:r>
          <a:endParaRPr lang="es-ES" dirty="0"/>
        </a:p>
      </dgm:t>
    </dgm:pt>
    <dgm:pt modelId="{907128D5-CAD3-4EF0-9842-117C92FA2C99}" type="parTrans" cxnId="{E763720F-B4F9-4365-908D-4320D735F4E1}">
      <dgm:prSet/>
      <dgm:spPr/>
      <dgm:t>
        <a:bodyPr/>
        <a:lstStyle/>
        <a:p>
          <a:endParaRPr lang="es-ES"/>
        </a:p>
      </dgm:t>
    </dgm:pt>
    <dgm:pt modelId="{32702567-5BB1-4E01-8197-1C0F4EFB30F8}" type="sibTrans" cxnId="{E763720F-B4F9-4365-908D-4320D735F4E1}">
      <dgm:prSet/>
      <dgm:spPr/>
      <dgm:t>
        <a:bodyPr/>
        <a:lstStyle/>
        <a:p>
          <a:endParaRPr lang="es-ES"/>
        </a:p>
      </dgm:t>
    </dgm:pt>
    <dgm:pt modelId="{9AA82553-C9CE-43AC-8CD0-EB5DAF273298}" type="pres">
      <dgm:prSet presAssocID="{4C0021DA-39B5-459D-B8BD-5592E758E3A7}" presName="Name0" presStyleCnt="0">
        <dgm:presLayoutVars>
          <dgm:dir/>
          <dgm:resizeHandles val="exact"/>
        </dgm:presLayoutVars>
      </dgm:prSet>
      <dgm:spPr/>
    </dgm:pt>
    <dgm:pt modelId="{B29DC5F8-0FE3-43A3-B2DD-BBA50E9FD0FF}" type="pres">
      <dgm:prSet presAssocID="{4C0021DA-39B5-459D-B8BD-5592E758E3A7}" presName="fgShape" presStyleLbl="fgShp" presStyleIdx="0" presStyleCnt="1"/>
      <dgm:spPr/>
    </dgm:pt>
    <dgm:pt modelId="{FB2BBA67-C2C5-480D-98D2-0FCA1EB230D3}" type="pres">
      <dgm:prSet presAssocID="{4C0021DA-39B5-459D-B8BD-5592E758E3A7}" presName="linComp" presStyleCnt="0"/>
      <dgm:spPr/>
    </dgm:pt>
    <dgm:pt modelId="{D702AACE-C7F6-491D-9EA2-56F089897878}" type="pres">
      <dgm:prSet presAssocID="{4C4B2F1D-A4A6-4503-950C-23F992D69156}" presName="compNode" presStyleCnt="0"/>
      <dgm:spPr/>
    </dgm:pt>
    <dgm:pt modelId="{75D88C6C-8339-4CDB-B1AD-35D2C124446C}" type="pres">
      <dgm:prSet presAssocID="{4C4B2F1D-A4A6-4503-950C-23F992D69156}" presName="bkgdShape" presStyleLbl="node1" presStyleIdx="0" presStyleCnt="3"/>
      <dgm:spPr/>
      <dgm:t>
        <a:bodyPr/>
        <a:lstStyle/>
        <a:p>
          <a:endParaRPr lang="es-ES"/>
        </a:p>
      </dgm:t>
    </dgm:pt>
    <dgm:pt modelId="{CF2F700F-710C-4FCF-93D6-26F9BEBEE6D3}" type="pres">
      <dgm:prSet presAssocID="{4C4B2F1D-A4A6-4503-950C-23F992D6915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CB6117-5349-4DBF-99E6-C697CCEAC025}" type="pres">
      <dgm:prSet presAssocID="{4C4B2F1D-A4A6-4503-950C-23F992D69156}" presName="invisiNode" presStyleLbl="node1" presStyleIdx="0" presStyleCnt="3"/>
      <dgm:spPr/>
    </dgm:pt>
    <dgm:pt modelId="{1DC00B26-BCAE-467F-B44B-495589D262F4}" type="pres">
      <dgm:prSet presAssocID="{4C4B2F1D-A4A6-4503-950C-23F992D69156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0034931-EAE2-4487-A245-5610580EB58C}" type="pres">
      <dgm:prSet presAssocID="{27548D6F-E283-423B-A5D9-8E71FF17E4F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4E7279B-2A10-4E9E-BBCE-5AD9A0F4DED5}" type="pres">
      <dgm:prSet presAssocID="{CCF11234-6577-4CB6-A62E-97AF6B0DD2B5}" presName="compNode" presStyleCnt="0"/>
      <dgm:spPr/>
    </dgm:pt>
    <dgm:pt modelId="{EC7FD0AF-DC15-4B16-B819-AF1A1B677C39}" type="pres">
      <dgm:prSet presAssocID="{CCF11234-6577-4CB6-A62E-97AF6B0DD2B5}" presName="bkgdShape" presStyleLbl="node1" presStyleIdx="1" presStyleCnt="3"/>
      <dgm:spPr/>
      <dgm:t>
        <a:bodyPr/>
        <a:lstStyle/>
        <a:p>
          <a:endParaRPr lang="es-ES"/>
        </a:p>
      </dgm:t>
    </dgm:pt>
    <dgm:pt modelId="{6F8622F1-4186-4B46-BCE2-17D062749886}" type="pres">
      <dgm:prSet presAssocID="{CCF11234-6577-4CB6-A62E-97AF6B0DD2B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097D7D-AD96-4C75-A0AF-AFC914C4E081}" type="pres">
      <dgm:prSet presAssocID="{CCF11234-6577-4CB6-A62E-97AF6B0DD2B5}" presName="invisiNode" presStyleLbl="node1" presStyleIdx="1" presStyleCnt="3"/>
      <dgm:spPr/>
    </dgm:pt>
    <dgm:pt modelId="{DE11A480-5E04-4457-9776-C88C17F55C84}" type="pres">
      <dgm:prSet presAssocID="{CCF11234-6577-4CB6-A62E-97AF6B0DD2B5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2CFC123-99E0-4A59-B068-0D9D4B931978}" type="pres">
      <dgm:prSet presAssocID="{01590E00-D143-4158-891E-F8BED9AD3EE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83FF9321-06E0-4EF7-AB0B-9241430573E4}" type="pres">
      <dgm:prSet presAssocID="{394EEDD0-5D39-4E8A-A057-3C44316AD55F}" presName="compNode" presStyleCnt="0"/>
      <dgm:spPr/>
    </dgm:pt>
    <dgm:pt modelId="{8ED02FCC-1EE7-4138-B370-9D62C96DAFA9}" type="pres">
      <dgm:prSet presAssocID="{394EEDD0-5D39-4E8A-A057-3C44316AD55F}" presName="bkgdShape" presStyleLbl="node1" presStyleIdx="2" presStyleCnt="3"/>
      <dgm:spPr/>
      <dgm:t>
        <a:bodyPr/>
        <a:lstStyle/>
        <a:p>
          <a:endParaRPr lang="es-ES"/>
        </a:p>
      </dgm:t>
    </dgm:pt>
    <dgm:pt modelId="{31856484-FAA8-48DF-B095-176AAD671132}" type="pres">
      <dgm:prSet presAssocID="{394EEDD0-5D39-4E8A-A057-3C44316AD5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F26BF4-5BAC-4A2E-8B3C-4DCADC45F8FF}" type="pres">
      <dgm:prSet presAssocID="{394EEDD0-5D39-4E8A-A057-3C44316AD55F}" presName="invisiNode" presStyleLbl="node1" presStyleIdx="2" presStyleCnt="3"/>
      <dgm:spPr/>
    </dgm:pt>
    <dgm:pt modelId="{6D3B7AB7-F0B4-4721-BA0A-37F1407E46E0}" type="pres">
      <dgm:prSet presAssocID="{394EEDD0-5D39-4E8A-A057-3C44316AD55F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EF2664A-C319-48C9-A4A0-CBF28F13E486}" type="presOf" srcId="{CCF11234-6577-4CB6-A62E-97AF6B0DD2B5}" destId="{6F8622F1-4186-4B46-BCE2-17D062749886}" srcOrd="1" destOrd="0" presId="urn:microsoft.com/office/officeart/2005/8/layout/hList7"/>
    <dgm:cxn modelId="{E763720F-B4F9-4365-908D-4320D735F4E1}" srcId="{4C0021DA-39B5-459D-B8BD-5592E758E3A7}" destId="{394EEDD0-5D39-4E8A-A057-3C44316AD55F}" srcOrd="2" destOrd="0" parTransId="{907128D5-CAD3-4EF0-9842-117C92FA2C99}" sibTransId="{32702567-5BB1-4E01-8197-1C0F4EFB30F8}"/>
    <dgm:cxn modelId="{8F633D17-7E46-4F7E-A627-F1A8367BACD6}" srcId="{4C0021DA-39B5-459D-B8BD-5592E758E3A7}" destId="{4C4B2F1D-A4A6-4503-950C-23F992D69156}" srcOrd="0" destOrd="0" parTransId="{910A9893-14E5-4DE5-B3BE-DA43BA374FA4}" sibTransId="{27548D6F-E283-423B-A5D9-8E71FF17E4F8}"/>
    <dgm:cxn modelId="{1EA4EE21-83A1-4202-B49B-70E460BAAB64}" type="presOf" srcId="{4C0021DA-39B5-459D-B8BD-5592E758E3A7}" destId="{9AA82553-C9CE-43AC-8CD0-EB5DAF273298}" srcOrd="0" destOrd="0" presId="urn:microsoft.com/office/officeart/2005/8/layout/hList7"/>
    <dgm:cxn modelId="{51A184C7-0279-4C0E-8302-D48FDA14D02A}" type="presOf" srcId="{4C4B2F1D-A4A6-4503-950C-23F992D69156}" destId="{CF2F700F-710C-4FCF-93D6-26F9BEBEE6D3}" srcOrd="1" destOrd="0" presId="urn:microsoft.com/office/officeart/2005/8/layout/hList7"/>
    <dgm:cxn modelId="{D8C263E1-0C24-416A-958F-CD64B3993EB6}" type="presOf" srcId="{394EEDD0-5D39-4E8A-A057-3C44316AD55F}" destId="{8ED02FCC-1EE7-4138-B370-9D62C96DAFA9}" srcOrd="0" destOrd="0" presId="urn:microsoft.com/office/officeart/2005/8/layout/hList7"/>
    <dgm:cxn modelId="{1396E0EC-D0B3-4379-8D1F-F6EF0F5600C9}" type="presOf" srcId="{4C4B2F1D-A4A6-4503-950C-23F992D69156}" destId="{75D88C6C-8339-4CDB-B1AD-35D2C124446C}" srcOrd="0" destOrd="0" presId="urn:microsoft.com/office/officeart/2005/8/layout/hList7"/>
    <dgm:cxn modelId="{BFA89C9E-E4D8-4994-8726-FE4D087331C6}" type="presOf" srcId="{CCF11234-6577-4CB6-A62E-97AF6B0DD2B5}" destId="{EC7FD0AF-DC15-4B16-B819-AF1A1B677C39}" srcOrd="0" destOrd="0" presId="urn:microsoft.com/office/officeart/2005/8/layout/hList7"/>
    <dgm:cxn modelId="{227084A0-5CF0-4A92-B524-851310C6322D}" type="presOf" srcId="{394EEDD0-5D39-4E8A-A057-3C44316AD55F}" destId="{31856484-FAA8-48DF-B095-176AAD671132}" srcOrd="1" destOrd="0" presId="urn:microsoft.com/office/officeart/2005/8/layout/hList7"/>
    <dgm:cxn modelId="{FBC3777B-07F4-4787-B46F-03815C6098AA}" srcId="{4C0021DA-39B5-459D-B8BD-5592E758E3A7}" destId="{CCF11234-6577-4CB6-A62E-97AF6B0DD2B5}" srcOrd="1" destOrd="0" parTransId="{3745A184-7F25-4DD6-ADB6-C7CCD8C5FC05}" sibTransId="{01590E00-D143-4158-891E-F8BED9AD3EE2}"/>
    <dgm:cxn modelId="{1E654539-450C-4E92-AE7D-280401F6B413}" type="presOf" srcId="{01590E00-D143-4158-891E-F8BED9AD3EE2}" destId="{B2CFC123-99E0-4A59-B068-0D9D4B931978}" srcOrd="0" destOrd="0" presId="urn:microsoft.com/office/officeart/2005/8/layout/hList7"/>
    <dgm:cxn modelId="{5D3EBA05-9BB2-44A0-902E-7A72A3029620}" type="presOf" srcId="{27548D6F-E283-423B-A5D9-8E71FF17E4F8}" destId="{30034931-EAE2-4487-A245-5610580EB58C}" srcOrd="0" destOrd="0" presId="urn:microsoft.com/office/officeart/2005/8/layout/hList7"/>
    <dgm:cxn modelId="{225C8D5C-9DE6-4C69-B3A2-6019070FCE3B}" type="presParOf" srcId="{9AA82553-C9CE-43AC-8CD0-EB5DAF273298}" destId="{B29DC5F8-0FE3-43A3-B2DD-BBA50E9FD0FF}" srcOrd="0" destOrd="0" presId="urn:microsoft.com/office/officeart/2005/8/layout/hList7"/>
    <dgm:cxn modelId="{1E1054E9-B6B0-4E01-B5CB-5C530A4E4837}" type="presParOf" srcId="{9AA82553-C9CE-43AC-8CD0-EB5DAF273298}" destId="{FB2BBA67-C2C5-480D-98D2-0FCA1EB230D3}" srcOrd="1" destOrd="0" presId="urn:microsoft.com/office/officeart/2005/8/layout/hList7"/>
    <dgm:cxn modelId="{E49CF2FB-4076-4790-A249-1E69856D471B}" type="presParOf" srcId="{FB2BBA67-C2C5-480D-98D2-0FCA1EB230D3}" destId="{D702AACE-C7F6-491D-9EA2-56F089897878}" srcOrd="0" destOrd="0" presId="urn:microsoft.com/office/officeart/2005/8/layout/hList7"/>
    <dgm:cxn modelId="{8226DA43-CF4C-43A2-8306-A24FEE7B4D4B}" type="presParOf" srcId="{D702AACE-C7F6-491D-9EA2-56F089897878}" destId="{75D88C6C-8339-4CDB-B1AD-35D2C124446C}" srcOrd="0" destOrd="0" presId="urn:microsoft.com/office/officeart/2005/8/layout/hList7"/>
    <dgm:cxn modelId="{3C04FA6B-1EE8-4B48-BACA-6ED7CA2F0234}" type="presParOf" srcId="{D702AACE-C7F6-491D-9EA2-56F089897878}" destId="{CF2F700F-710C-4FCF-93D6-26F9BEBEE6D3}" srcOrd="1" destOrd="0" presId="urn:microsoft.com/office/officeart/2005/8/layout/hList7"/>
    <dgm:cxn modelId="{AF9E9F63-DE96-40A8-812F-B8427C027B3B}" type="presParOf" srcId="{D702AACE-C7F6-491D-9EA2-56F089897878}" destId="{F4CB6117-5349-4DBF-99E6-C697CCEAC025}" srcOrd="2" destOrd="0" presId="urn:microsoft.com/office/officeart/2005/8/layout/hList7"/>
    <dgm:cxn modelId="{0AD3B016-0E54-4656-968D-5B2BA08FB5E1}" type="presParOf" srcId="{D702AACE-C7F6-491D-9EA2-56F089897878}" destId="{1DC00B26-BCAE-467F-B44B-495589D262F4}" srcOrd="3" destOrd="0" presId="urn:microsoft.com/office/officeart/2005/8/layout/hList7"/>
    <dgm:cxn modelId="{ADF83CCE-FB48-47FE-89D3-204FB284D2ED}" type="presParOf" srcId="{FB2BBA67-C2C5-480D-98D2-0FCA1EB230D3}" destId="{30034931-EAE2-4487-A245-5610580EB58C}" srcOrd="1" destOrd="0" presId="urn:microsoft.com/office/officeart/2005/8/layout/hList7"/>
    <dgm:cxn modelId="{2C9F3B77-8F8D-4E0D-AA7F-8034D26AAAE1}" type="presParOf" srcId="{FB2BBA67-C2C5-480D-98D2-0FCA1EB230D3}" destId="{44E7279B-2A10-4E9E-BBCE-5AD9A0F4DED5}" srcOrd="2" destOrd="0" presId="urn:microsoft.com/office/officeart/2005/8/layout/hList7"/>
    <dgm:cxn modelId="{C53A28D9-34C7-48F8-90A6-7486359DD720}" type="presParOf" srcId="{44E7279B-2A10-4E9E-BBCE-5AD9A0F4DED5}" destId="{EC7FD0AF-DC15-4B16-B819-AF1A1B677C39}" srcOrd="0" destOrd="0" presId="urn:microsoft.com/office/officeart/2005/8/layout/hList7"/>
    <dgm:cxn modelId="{EDE2E5DD-CA23-40FB-86AF-C893BACC27C8}" type="presParOf" srcId="{44E7279B-2A10-4E9E-BBCE-5AD9A0F4DED5}" destId="{6F8622F1-4186-4B46-BCE2-17D062749886}" srcOrd="1" destOrd="0" presId="urn:microsoft.com/office/officeart/2005/8/layout/hList7"/>
    <dgm:cxn modelId="{4170B22E-B1FD-4535-9D20-181D1CC819A7}" type="presParOf" srcId="{44E7279B-2A10-4E9E-BBCE-5AD9A0F4DED5}" destId="{0C097D7D-AD96-4C75-A0AF-AFC914C4E081}" srcOrd="2" destOrd="0" presId="urn:microsoft.com/office/officeart/2005/8/layout/hList7"/>
    <dgm:cxn modelId="{DD5BA246-7519-490C-AE57-BA61998EAF5B}" type="presParOf" srcId="{44E7279B-2A10-4E9E-BBCE-5AD9A0F4DED5}" destId="{DE11A480-5E04-4457-9776-C88C17F55C84}" srcOrd="3" destOrd="0" presId="urn:microsoft.com/office/officeart/2005/8/layout/hList7"/>
    <dgm:cxn modelId="{94E71D54-A684-4B2E-9FFE-4BC61050D892}" type="presParOf" srcId="{FB2BBA67-C2C5-480D-98D2-0FCA1EB230D3}" destId="{B2CFC123-99E0-4A59-B068-0D9D4B931978}" srcOrd="3" destOrd="0" presId="urn:microsoft.com/office/officeart/2005/8/layout/hList7"/>
    <dgm:cxn modelId="{4502875E-46F8-4BAE-B720-DFCBD0836885}" type="presParOf" srcId="{FB2BBA67-C2C5-480D-98D2-0FCA1EB230D3}" destId="{83FF9321-06E0-4EF7-AB0B-9241430573E4}" srcOrd="4" destOrd="0" presId="urn:microsoft.com/office/officeart/2005/8/layout/hList7"/>
    <dgm:cxn modelId="{E32D8859-62F6-448E-AC0E-E41CE2E5AE00}" type="presParOf" srcId="{83FF9321-06E0-4EF7-AB0B-9241430573E4}" destId="{8ED02FCC-1EE7-4138-B370-9D62C96DAFA9}" srcOrd="0" destOrd="0" presId="urn:microsoft.com/office/officeart/2005/8/layout/hList7"/>
    <dgm:cxn modelId="{BD511B16-0DD9-4C7E-9537-F2991E77850A}" type="presParOf" srcId="{83FF9321-06E0-4EF7-AB0B-9241430573E4}" destId="{31856484-FAA8-48DF-B095-176AAD671132}" srcOrd="1" destOrd="0" presId="urn:microsoft.com/office/officeart/2005/8/layout/hList7"/>
    <dgm:cxn modelId="{1DEB37C7-4617-441A-A18F-0F1F3FC172F7}" type="presParOf" srcId="{83FF9321-06E0-4EF7-AB0B-9241430573E4}" destId="{F3F26BF4-5BAC-4A2E-8B3C-4DCADC45F8FF}" srcOrd="2" destOrd="0" presId="urn:microsoft.com/office/officeart/2005/8/layout/hList7"/>
    <dgm:cxn modelId="{E00219D5-59BC-449C-A6DC-C0CE08B34832}" type="presParOf" srcId="{83FF9321-06E0-4EF7-AB0B-9241430573E4}" destId="{6D3B7AB7-F0B4-4721-BA0A-37F1407E46E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261A79-D3ED-4303-B210-2310B7D8533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0C6D0C5-C200-4BA8-B69B-7BCBACDBCA2C}">
      <dgm:prSet phldrT="[Texto]"/>
      <dgm:spPr/>
      <dgm:t>
        <a:bodyPr/>
        <a:lstStyle/>
        <a:p>
          <a:r>
            <a:rPr lang="es-ES" dirty="0" smtClean="0"/>
            <a:t>Servicio principal</a:t>
          </a:r>
          <a:endParaRPr lang="es-ES" dirty="0"/>
        </a:p>
      </dgm:t>
    </dgm:pt>
    <dgm:pt modelId="{8DD330C5-36A1-40C7-9BBA-F6C3C79D768E}" type="parTrans" cxnId="{93970F2F-22E0-4E61-9496-2E6196FFCF6A}">
      <dgm:prSet/>
      <dgm:spPr/>
      <dgm:t>
        <a:bodyPr/>
        <a:lstStyle/>
        <a:p>
          <a:endParaRPr lang="es-ES"/>
        </a:p>
      </dgm:t>
    </dgm:pt>
    <dgm:pt modelId="{7C0AE0F7-F305-4B11-AD66-DE3A625CDCF0}" type="sibTrans" cxnId="{93970F2F-22E0-4E61-9496-2E6196FFCF6A}">
      <dgm:prSet/>
      <dgm:spPr/>
      <dgm:t>
        <a:bodyPr/>
        <a:lstStyle/>
        <a:p>
          <a:endParaRPr lang="es-ES"/>
        </a:p>
      </dgm:t>
    </dgm:pt>
    <dgm:pt modelId="{B6DB9984-0AC2-48EF-8772-D91B5EB4A556}">
      <dgm:prSet phldrT="[Texto]"/>
      <dgm:spPr/>
      <dgm:t>
        <a:bodyPr/>
        <a:lstStyle/>
        <a:p>
          <a:r>
            <a:rPr lang="es-ES" dirty="0" smtClean="0"/>
            <a:t>Gestiona particiones</a:t>
          </a:r>
          <a:endParaRPr lang="es-ES" dirty="0"/>
        </a:p>
      </dgm:t>
    </dgm:pt>
    <dgm:pt modelId="{ABE9360D-B6A8-4E4B-A9D5-08387AC3DC1E}" type="parTrans" cxnId="{5FE4BBB5-E2B4-4F78-BB25-5204613FF1C4}">
      <dgm:prSet/>
      <dgm:spPr/>
      <dgm:t>
        <a:bodyPr/>
        <a:lstStyle/>
        <a:p>
          <a:endParaRPr lang="es-ES"/>
        </a:p>
      </dgm:t>
    </dgm:pt>
    <dgm:pt modelId="{1160FD0C-D612-4B5A-A098-8F98DA4033FB}" type="sibTrans" cxnId="{5FE4BBB5-E2B4-4F78-BB25-5204613FF1C4}">
      <dgm:prSet/>
      <dgm:spPr/>
      <dgm:t>
        <a:bodyPr/>
        <a:lstStyle/>
        <a:p>
          <a:endParaRPr lang="es-ES"/>
        </a:p>
      </dgm:t>
    </dgm:pt>
    <dgm:pt modelId="{3FD6BA95-A164-4AFD-A139-A5E589272AE9}">
      <dgm:prSet phldrT="[Texto]"/>
      <dgm:spPr/>
      <dgm:t>
        <a:bodyPr/>
        <a:lstStyle/>
        <a:p>
          <a:r>
            <a:rPr lang="es-ES" dirty="0" smtClean="0"/>
            <a:t>Decide donde se realiza la escritura en disco</a:t>
          </a:r>
          <a:endParaRPr lang="es-ES" dirty="0"/>
        </a:p>
      </dgm:t>
    </dgm:pt>
    <dgm:pt modelId="{5C81E93B-ECC0-45E3-A1F9-8304C9B357BE}" type="parTrans" cxnId="{10072936-944D-46D5-8C23-5A9092DD97ED}">
      <dgm:prSet/>
      <dgm:spPr/>
      <dgm:t>
        <a:bodyPr/>
        <a:lstStyle/>
        <a:p>
          <a:endParaRPr lang="es-ES"/>
        </a:p>
      </dgm:t>
    </dgm:pt>
    <dgm:pt modelId="{3B90D1B1-1090-45F0-BAFA-1840D5C2C2BF}" type="sibTrans" cxnId="{10072936-944D-46D5-8C23-5A9092DD97ED}">
      <dgm:prSet/>
      <dgm:spPr/>
      <dgm:t>
        <a:bodyPr/>
        <a:lstStyle/>
        <a:p>
          <a:endParaRPr lang="es-ES"/>
        </a:p>
      </dgm:t>
    </dgm:pt>
    <dgm:pt modelId="{9AAFCF4A-EE7F-4EB5-B5D5-03102E393702}">
      <dgm:prSet phldrT="[Texto]"/>
      <dgm:spPr/>
      <dgm:t>
        <a:bodyPr/>
        <a:lstStyle/>
        <a:p>
          <a:r>
            <a:rPr lang="es-ES" dirty="0" smtClean="0"/>
            <a:t>Se encarga de la </a:t>
          </a:r>
          <a:r>
            <a:rPr lang="es-ES" dirty="0" err="1" smtClean="0"/>
            <a:t>segurización</a:t>
          </a:r>
          <a:endParaRPr lang="es-ES" dirty="0"/>
        </a:p>
      </dgm:t>
    </dgm:pt>
    <dgm:pt modelId="{B2560BA7-0AD2-482E-A35E-BEA65154D068}" type="parTrans" cxnId="{07987E9A-BCE4-4A50-A5FF-03617F41B0E5}">
      <dgm:prSet/>
      <dgm:spPr/>
      <dgm:t>
        <a:bodyPr/>
        <a:lstStyle/>
        <a:p>
          <a:endParaRPr lang="es-ES"/>
        </a:p>
      </dgm:t>
    </dgm:pt>
    <dgm:pt modelId="{13595257-DAD9-4E66-ADD1-F8013FCACDA6}" type="sibTrans" cxnId="{07987E9A-BCE4-4A50-A5FF-03617F41B0E5}">
      <dgm:prSet/>
      <dgm:spPr/>
      <dgm:t>
        <a:bodyPr/>
        <a:lstStyle/>
        <a:p>
          <a:endParaRPr lang="es-ES"/>
        </a:p>
      </dgm:t>
    </dgm:pt>
    <dgm:pt modelId="{23C12570-DAC0-4FA8-AC38-D88A779F7D82}">
      <dgm:prSet phldrT="[Texto]"/>
      <dgm:spPr/>
      <dgm:t>
        <a:bodyPr/>
        <a:lstStyle/>
        <a:p>
          <a:r>
            <a:rPr lang="es-ES" dirty="0" smtClean="0"/>
            <a:t>Se usa para poder crear </a:t>
          </a:r>
          <a:r>
            <a:rPr lang="es-ES" dirty="0" err="1" smtClean="0"/>
            <a:t>clusters</a:t>
          </a:r>
          <a:r>
            <a:rPr lang="es-ES" dirty="0" smtClean="0"/>
            <a:t> y escalar el servicio</a:t>
          </a:r>
          <a:endParaRPr lang="es-ES" dirty="0"/>
        </a:p>
      </dgm:t>
    </dgm:pt>
    <dgm:pt modelId="{DE3A10B5-CDD8-46DD-9248-38DC22EBE877}" type="parTrans" cxnId="{E0D460F1-E7E1-4559-AB9B-8D3DA9EBF1E4}">
      <dgm:prSet/>
      <dgm:spPr/>
      <dgm:t>
        <a:bodyPr/>
        <a:lstStyle/>
        <a:p>
          <a:endParaRPr lang="es-ES"/>
        </a:p>
      </dgm:t>
    </dgm:pt>
    <dgm:pt modelId="{41728F45-5E80-4C74-824E-3CAFF25D9BE1}" type="sibTrans" cxnId="{E0D460F1-E7E1-4559-AB9B-8D3DA9EBF1E4}">
      <dgm:prSet/>
      <dgm:spPr/>
      <dgm:t>
        <a:bodyPr/>
        <a:lstStyle/>
        <a:p>
          <a:endParaRPr lang="es-ES"/>
        </a:p>
      </dgm:t>
    </dgm:pt>
    <dgm:pt modelId="{77D058F1-24CE-4305-9047-0878102842DB}">
      <dgm:prSet phldrT="[Texto]"/>
      <dgm:spPr/>
      <dgm:t>
        <a:bodyPr/>
        <a:lstStyle/>
        <a:p>
          <a:r>
            <a:rPr lang="es-ES" dirty="0" smtClean="0"/>
            <a:t>La sincronización entre los </a:t>
          </a:r>
          <a:r>
            <a:rPr lang="es-ES" dirty="0" err="1" smtClean="0"/>
            <a:t>cluster</a:t>
          </a:r>
          <a:r>
            <a:rPr lang="es-ES" dirty="0" smtClean="0"/>
            <a:t> se hace a través de </a:t>
          </a:r>
          <a:r>
            <a:rPr lang="es-ES" dirty="0" err="1" smtClean="0"/>
            <a:t>ZooKeeper</a:t>
          </a:r>
          <a:endParaRPr lang="es-ES" dirty="0"/>
        </a:p>
      </dgm:t>
    </dgm:pt>
    <dgm:pt modelId="{57215145-9E7D-4CE3-8EBF-FDA4E1251F08}" type="parTrans" cxnId="{C334A80B-E56E-429B-BE83-19809302186C}">
      <dgm:prSet/>
      <dgm:spPr/>
      <dgm:t>
        <a:bodyPr/>
        <a:lstStyle/>
        <a:p>
          <a:endParaRPr lang="es-ES"/>
        </a:p>
      </dgm:t>
    </dgm:pt>
    <dgm:pt modelId="{E625AABF-65AC-4A0B-8064-1E629F6D5108}" type="sibTrans" cxnId="{C334A80B-E56E-429B-BE83-19809302186C}">
      <dgm:prSet/>
      <dgm:spPr/>
      <dgm:t>
        <a:bodyPr/>
        <a:lstStyle/>
        <a:p>
          <a:endParaRPr lang="es-ES"/>
        </a:p>
      </dgm:t>
    </dgm:pt>
    <dgm:pt modelId="{FB72DA16-59FB-4026-A264-BB05C9910076}" type="pres">
      <dgm:prSet presAssocID="{A3261A79-D3ED-4303-B210-2310B7D853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433002C-8AB8-451F-9D4B-473B97B84FE9}" type="pres">
      <dgm:prSet presAssocID="{20C6D0C5-C200-4BA8-B69B-7BCBACDBCA2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CE3552-E9A1-43E7-85D5-32BC64C8EFBD}" type="pres">
      <dgm:prSet presAssocID="{7C0AE0F7-F305-4B11-AD66-DE3A625CDCF0}" presName="sibTrans" presStyleCnt="0"/>
      <dgm:spPr/>
    </dgm:pt>
    <dgm:pt modelId="{6EF2858F-D7B8-477A-9F86-B0B2E972CCB3}" type="pres">
      <dgm:prSet presAssocID="{B6DB9984-0AC2-48EF-8772-D91B5EB4A55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A9177D-5648-4F51-9403-90C75321D97C}" type="pres">
      <dgm:prSet presAssocID="{1160FD0C-D612-4B5A-A098-8F98DA4033FB}" presName="sibTrans" presStyleCnt="0"/>
      <dgm:spPr/>
    </dgm:pt>
    <dgm:pt modelId="{038DF1D1-9112-4642-B980-B713D0E63308}" type="pres">
      <dgm:prSet presAssocID="{3FD6BA95-A164-4AFD-A139-A5E589272AE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E2C582-D3B8-4464-9282-9E0CF72F3141}" type="pres">
      <dgm:prSet presAssocID="{3B90D1B1-1090-45F0-BAFA-1840D5C2C2BF}" presName="sibTrans" presStyleCnt="0"/>
      <dgm:spPr/>
    </dgm:pt>
    <dgm:pt modelId="{9A8447E1-E42E-4B14-8734-E9470C91B90F}" type="pres">
      <dgm:prSet presAssocID="{9AAFCF4A-EE7F-4EB5-B5D5-03102E39370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A1F4AF-94EA-40A3-9B31-5C5197569100}" type="pres">
      <dgm:prSet presAssocID="{13595257-DAD9-4E66-ADD1-F8013FCACDA6}" presName="sibTrans" presStyleCnt="0"/>
      <dgm:spPr/>
    </dgm:pt>
    <dgm:pt modelId="{6141D9AA-0199-423A-A47C-6D594CB0A2FD}" type="pres">
      <dgm:prSet presAssocID="{23C12570-DAC0-4FA8-AC38-D88A779F7D8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5A4B94-CD03-406C-B0C9-58149D86AF7B}" type="pres">
      <dgm:prSet presAssocID="{41728F45-5E80-4C74-824E-3CAFF25D9BE1}" presName="sibTrans" presStyleCnt="0"/>
      <dgm:spPr/>
    </dgm:pt>
    <dgm:pt modelId="{78EF38CA-108F-4D21-AB22-FC03F0C7DA66}" type="pres">
      <dgm:prSet presAssocID="{77D058F1-24CE-4305-9047-0878102842D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34A80B-E56E-429B-BE83-19809302186C}" srcId="{A3261A79-D3ED-4303-B210-2310B7D85334}" destId="{77D058F1-24CE-4305-9047-0878102842DB}" srcOrd="5" destOrd="0" parTransId="{57215145-9E7D-4CE3-8EBF-FDA4E1251F08}" sibTransId="{E625AABF-65AC-4A0B-8064-1E629F6D5108}"/>
    <dgm:cxn modelId="{10072936-944D-46D5-8C23-5A9092DD97ED}" srcId="{A3261A79-D3ED-4303-B210-2310B7D85334}" destId="{3FD6BA95-A164-4AFD-A139-A5E589272AE9}" srcOrd="2" destOrd="0" parTransId="{5C81E93B-ECC0-45E3-A1F9-8304C9B357BE}" sibTransId="{3B90D1B1-1090-45F0-BAFA-1840D5C2C2BF}"/>
    <dgm:cxn modelId="{5FE4BBB5-E2B4-4F78-BB25-5204613FF1C4}" srcId="{A3261A79-D3ED-4303-B210-2310B7D85334}" destId="{B6DB9984-0AC2-48EF-8772-D91B5EB4A556}" srcOrd="1" destOrd="0" parTransId="{ABE9360D-B6A8-4E4B-A9D5-08387AC3DC1E}" sibTransId="{1160FD0C-D612-4B5A-A098-8F98DA4033FB}"/>
    <dgm:cxn modelId="{18C8101D-7A27-431C-A407-5462A9573F9D}" type="presOf" srcId="{77D058F1-24CE-4305-9047-0878102842DB}" destId="{78EF38CA-108F-4D21-AB22-FC03F0C7DA66}" srcOrd="0" destOrd="0" presId="urn:microsoft.com/office/officeart/2005/8/layout/default"/>
    <dgm:cxn modelId="{31C87C90-49CF-4E1B-BD61-3AC99F7D4FB1}" type="presOf" srcId="{A3261A79-D3ED-4303-B210-2310B7D85334}" destId="{FB72DA16-59FB-4026-A264-BB05C9910076}" srcOrd="0" destOrd="0" presId="urn:microsoft.com/office/officeart/2005/8/layout/default"/>
    <dgm:cxn modelId="{EFBED5CE-B6F7-4075-B163-86AABEE7FE71}" type="presOf" srcId="{3FD6BA95-A164-4AFD-A139-A5E589272AE9}" destId="{038DF1D1-9112-4642-B980-B713D0E63308}" srcOrd="0" destOrd="0" presId="urn:microsoft.com/office/officeart/2005/8/layout/default"/>
    <dgm:cxn modelId="{93970F2F-22E0-4E61-9496-2E6196FFCF6A}" srcId="{A3261A79-D3ED-4303-B210-2310B7D85334}" destId="{20C6D0C5-C200-4BA8-B69B-7BCBACDBCA2C}" srcOrd="0" destOrd="0" parTransId="{8DD330C5-36A1-40C7-9BBA-F6C3C79D768E}" sibTransId="{7C0AE0F7-F305-4B11-AD66-DE3A625CDCF0}"/>
    <dgm:cxn modelId="{C9F1155B-B193-42BB-BF9C-82D0DD8C39B7}" type="presOf" srcId="{9AAFCF4A-EE7F-4EB5-B5D5-03102E393702}" destId="{9A8447E1-E42E-4B14-8734-E9470C91B90F}" srcOrd="0" destOrd="0" presId="urn:microsoft.com/office/officeart/2005/8/layout/default"/>
    <dgm:cxn modelId="{E0D460F1-E7E1-4559-AB9B-8D3DA9EBF1E4}" srcId="{A3261A79-D3ED-4303-B210-2310B7D85334}" destId="{23C12570-DAC0-4FA8-AC38-D88A779F7D82}" srcOrd="4" destOrd="0" parTransId="{DE3A10B5-CDD8-46DD-9248-38DC22EBE877}" sibTransId="{41728F45-5E80-4C74-824E-3CAFF25D9BE1}"/>
    <dgm:cxn modelId="{1576953B-7A63-4F28-B3BA-152DE489D1B4}" type="presOf" srcId="{20C6D0C5-C200-4BA8-B69B-7BCBACDBCA2C}" destId="{1433002C-8AB8-451F-9D4B-473B97B84FE9}" srcOrd="0" destOrd="0" presId="urn:microsoft.com/office/officeart/2005/8/layout/default"/>
    <dgm:cxn modelId="{07987E9A-BCE4-4A50-A5FF-03617F41B0E5}" srcId="{A3261A79-D3ED-4303-B210-2310B7D85334}" destId="{9AAFCF4A-EE7F-4EB5-B5D5-03102E393702}" srcOrd="3" destOrd="0" parTransId="{B2560BA7-0AD2-482E-A35E-BEA65154D068}" sibTransId="{13595257-DAD9-4E66-ADD1-F8013FCACDA6}"/>
    <dgm:cxn modelId="{D970BD47-5326-4183-B1D5-6AD7FE816D59}" type="presOf" srcId="{B6DB9984-0AC2-48EF-8772-D91B5EB4A556}" destId="{6EF2858F-D7B8-477A-9F86-B0B2E972CCB3}" srcOrd="0" destOrd="0" presId="urn:microsoft.com/office/officeart/2005/8/layout/default"/>
    <dgm:cxn modelId="{EF5B7C1E-9A55-4D33-9F66-6123F7F66A1C}" type="presOf" srcId="{23C12570-DAC0-4FA8-AC38-D88A779F7D82}" destId="{6141D9AA-0199-423A-A47C-6D594CB0A2FD}" srcOrd="0" destOrd="0" presId="urn:microsoft.com/office/officeart/2005/8/layout/default"/>
    <dgm:cxn modelId="{604CCDCD-13D4-4160-952D-E0A4D6E1A35A}" type="presParOf" srcId="{FB72DA16-59FB-4026-A264-BB05C9910076}" destId="{1433002C-8AB8-451F-9D4B-473B97B84FE9}" srcOrd="0" destOrd="0" presId="urn:microsoft.com/office/officeart/2005/8/layout/default"/>
    <dgm:cxn modelId="{996248C8-C42B-4699-86D5-E03545FEB98B}" type="presParOf" srcId="{FB72DA16-59FB-4026-A264-BB05C9910076}" destId="{50CE3552-E9A1-43E7-85D5-32BC64C8EFBD}" srcOrd="1" destOrd="0" presId="urn:microsoft.com/office/officeart/2005/8/layout/default"/>
    <dgm:cxn modelId="{D11B7E3F-D880-4F27-8964-0EBDD7846919}" type="presParOf" srcId="{FB72DA16-59FB-4026-A264-BB05C9910076}" destId="{6EF2858F-D7B8-477A-9F86-B0B2E972CCB3}" srcOrd="2" destOrd="0" presId="urn:microsoft.com/office/officeart/2005/8/layout/default"/>
    <dgm:cxn modelId="{0723FF05-D3C9-492C-80C0-CBD7AC81B965}" type="presParOf" srcId="{FB72DA16-59FB-4026-A264-BB05C9910076}" destId="{BCA9177D-5648-4F51-9403-90C75321D97C}" srcOrd="3" destOrd="0" presId="urn:microsoft.com/office/officeart/2005/8/layout/default"/>
    <dgm:cxn modelId="{D022337F-F64F-491B-993C-14F4A907F986}" type="presParOf" srcId="{FB72DA16-59FB-4026-A264-BB05C9910076}" destId="{038DF1D1-9112-4642-B980-B713D0E63308}" srcOrd="4" destOrd="0" presId="urn:microsoft.com/office/officeart/2005/8/layout/default"/>
    <dgm:cxn modelId="{012E35EF-CD0E-4263-8AA9-B2845637C766}" type="presParOf" srcId="{FB72DA16-59FB-4026-A264-BB05C9910076}" destId="{47E2C582-D3B8-4464-9282-9E0CF72F3141}" srcOrd="5" destOrd="0" presId="urn:microsoft.com/office/officeart/2005/8/layout/default"/>
    <dgm:cxn modelId="{855840AE-DFFB-46F1-8DAA-390129CA27C1}" type="presParOf" srcId="{FB72DA16-59FB-4026-A264-BB05C9910076}" destId="{9A8447E1-E42E-4B14-8734-E9470C91B90F}" srcOrd="6" destOrd="0" presId="urn:microsoft.com/office/officeart/2005/8/layout/default"/>
    <dgm:cxn modelId="{A307A184-1D2E-4E5E-BC1E-F965668A356E}" type="presParOf" srcId="{FB72DA16-59FB-4026-A264-BB05C9910076}" destId="{34A1F4AF-94EA-40A3-9B31-5C5197569100}" srcOrd="7" destOrd="0" presId="urn:microsoft.com/office/officeart/2005/8/layout/default"/>
    <dgm:cxn modelId="{FE2FF297-42E5-4C1B-B976-972E146C8609}" type="presParOf" srcId="{FB72DA16-59FB-4026-A264-BB05C9910076}" destId="{6141D9AA-0199-423A-A47C-6D594CB0A2FD}" srcOrd="8" destOrd="0" presId="urn:microsoft.com/office/officeart/2005/8/layout/default"/>
    <dgm:cxn modelId="{2345F020-910B-46CF-BE11-A700066DF3E1}" type="presParOf" srcId="{FB72DA16-59FB-4026-A264-BB05C9910076}" destId="{415A4B94-CD03-406C-B0C9-58149D86AF7B}" srcOrd="9" destOrd="0" presId="urn:microsoft.com/office/officeart/2005/8/layout/default"/>
    <dgm:cxn modelId="{F3536E5D-0037-43A6-AEC8-163F49551D15}" type="presParOf" srcId="{FB72DA16-59FB-4026-A264-BB05C9910076}" destId="{78EF38CA-108F-4D21-AB22-FC03F0C7DA6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E67812-C60D-45D9-86F2-20AA783E9EF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74C6FFE-2966-449B-98A5-EFB46BF1043A}">
      <dgm:prSet phldrT="[Texto]"/>
      <dgm:spPr/>
      <dgm:t>
        <a:bodyPr/>
        <a:lstStyle/>
        <a:p>
          <a:r>
            <a:rPr lang="es-ES" dirty="0" smtClean="0"/>
            <a:t>Cada partición es un fichero que se encuentra en el disco</a:t>
          </a:r>
          <a:endParaRPr lang="es-ES" dirty="0"/>
        </a:p>
      </dgm:t>
    </dgm:pt>
    <dgm:pt modelId="{D67C32DF-6063-4C41-8930-4EB011578A62}" type="parTrans" cxnId="{7142C396-AE61-4BD5-B63A-92ADDB9AA049}">
      <dgm:prSet/>
      <dgm:spPr/>
      <dgm:t>
        <a:bodyPr/>
        <a:lstStyle/>
        <a:p>
          <a:endParaRPr lang="es-ES"/>
        </a:p>
      </dgm:t>
    </dgm:pt>
    <dgm:pt modelId="{6F0645E6-4D62-4169-B3E5-58A33D3431D9}" type="sibTrans" cxnId="{7142C396-AE61-4BD5-B63A-92ADDB9AA049}">
      <dgm:prSet/>
      <dgm:spPr/>
      <dgm:t>
        <a:bodyPr/>
        <a:lstStyle/>
        <a:p>
          <a:endParaRPr lang="es-ES"/>
        </a:p>
      </dgm:t>
    </dgm:pt>
    <dgm:pt modelId="{1B72BD42-00DA-40BE-8698-F23D3B0FFBDF}">
      <dgm:prSet phldrT="[Texto]"/>
      <dgm:spPr/>
      <dgm:t>
        <a:bodyPr/>
        <a:lstStyle/>
        <a:p>
          <a:r>
            <a:rPr lang="es-ES" dirty="0" smtClean="0"/>
            <a:t>Los ficheros son denominados </a:t>
          </a:r>
          <a:r>
            <a:rPr lang="es-ES" dirty="0" err="1" smtClean="0">
              <a:solidFill>
                <a:schemeClr val="bg2">
                  <a:lumMod val="10000"/>
                </a:schemeClr>
              </a:solidFill>
            </a:rPr>
            <a:t>logs</a:t>
          </a:r>
          <a:endParaRPr lang="es-ES" dirty="0">
            <a:solidFill>
              <a:schemeClr val="bg2">
                <a:lumMod val="10000"/>
              </a:schemeClr>
            </a:solidFill>
          </a:endParaRPr>
        </a:p>
      </dgm:t>
    </dgm:pt>
    <dgm:pt modelId="{1C737AEC-8EC7-4B3C-A0C7-54355AA6BCD3}" type="parTrans" cxnId="{B9687DF2-3FE2-40C7-A5C2-8E34A0EDCDA2}">
      <dgm:prSet/>
      <dgm:spPr/>
      <dgm:t>
        <a:bodyPr/>
        <a:lstStyle/>
        <a:p>
          <a:endParaRPr lang="es-ES"/>
        </a:p>
      </dgm:t>
    </dgm:pt>
    <dgm:pt modelId="{D4B3A70A-D476-471F-846E-3A638176E252}" type="sibTrans" cxnId="{B9687DF2-3FE2-40C7-A5C2-8E34A0EDCDA2}">
      <dgm:prSet/>
      <dgm:spPr/>
      <dgm:t>
        <a:bodyPr/>
        <a:lstStyle/>
        <a:p>
          <a:endParaRPr lang="es-ES"/>
        </a:p>
      </dgm:t>
    </dgm:pt>
    <dgm:pt modelId="{D5E51BC0-44BF-4C7D-BA91-21EA81650102}">
      <dgm:prSet phldrT="[Texto]"/>
      <dgm:spPr/>
      <dgm:t>
        <a:bodyPr/>
        <a:lstStyle/>
        <a:p>
          <a:r>
            <a:rPr lang="es-ES" dirty="0" smtClean="0"/>
            <a:t>Internamente cada mensaje dentro de log es identificado por un </a:t>
          </a:r>
          <a:r>
            <a:rPr lang="es-ES" dirty="0" smtClean="0">
              <a:solidFill>
                <a:schemeClr val="bg2">
                  <a:lumMod val="10000"/>
                </a:schemeClr>
              </a:solidFill>
            </a:rPr>
            <a:t>offset</a:t>
          </a:r>
          <a:endParaRPr lang="es-ES" dirty="0">
            <a:solidFill>
              <a:schemeClr val="bg2">
                <a:lumMod val="10000"/>
              </a:schemeClr>
            </a:solidFill>
          </a:endParaRPr>
        </a:p>
      </dgm:t>
    </dgm:pt>
    <dgm:pt modelId="{7AC66C11-A467-43BC-8D49-EA0710E6E2BF}" type="parTrans" cxnId="{A2229953-FE74-4FCB-9553-6785452C5F23}">
      <dgm:prSet/>
      <dgm:spPr/>
      <dgm:t>
        <a:bodyPr/>
        <a:lstStyle/>
        <a:p>
          <a:endParaRPr lang="es-ES"/>
        </a:p>
      </dgm:t>
    </dgm:pt>
    <dgm:pt modelId="{AC98928B-9D9B-452B-88E5-4F0FA3794FAF}" type="sibTrans" cxnId="{A2229953-FE74-4FCB-9553-6785452C5F23}">
      <dgm:prSet/>
      <dgm:spPr/>
      <dgm:t>
        <a:bodyPr/>
        <a:lstStyle/>
        <a:p>
          <a:endParaRPr lang="es-ES"/>
        </a:p>
      </dgm:t>
    </dgm:pt>
    <dgm:pt modelId="{CFFC9D50-4523-4747-9247-A84027DE31C6}">
      <dgm:prSet phldrT="[Texto]"/>
      <dgm:spPr/>
      <dgm:t>
        <a:bodyPr/>
        <a:lstStyle/>
        <a:p>
          <a:r>
            <a:rPr lang="es-ES" dirty="0" smtClean="0"/>
            <a:t>Por tanto para identificar un mensaje se necesita saber:</a:t>
          </a:r>
          <a:endParaRPr lang="es-ES" dirty="0"/>
        </a:p>
      </dgm:t>
    </dgm:pt>
    <dgm:pt modelId="{83E54635-8145-461F-89B4-44234AA03F3A}" type="parTrans" cxnId="{7271CF09-8EA2-44EF-9D99-4BD11A9206B8}">
      <dgm:prSet/>
      <dgm:spPr/>
      <dgm:t>
        <a:bodyPr/>
        <a:lstStyle/>
        <a:p>
          <a:endParaRPr lang="es-ES"/>
        </a:p>
      </dgm:t>
    </dgm:pt>
    <dgm:pt modelId="{88A9D75B-0578-4110-AF74-1D0C2F85056F}" type="sibTrans" cxnId="{7271CF09-8EA2-44EF-9D99-4BD11A9206B8}">
      <dgm:prSet/>
      <dgm:spPr/>
      <dgm:t>
        <a:bodyPr/>
        <a:lstStyle/>
        <a:p>
          <a:endParaRPr lang="es-ES"/>
        </a:p>
      </dgm:t>
    </dgm:pt>
    <dgm:pt modelId="{8BF96516-176A-41D5-A0CF-FD032480D35D}">
      <dgm:prSet phldrT="[Texto]"/>
      <dgm:spPr/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El </a:t>
          </a:r>
          <a:r>
            <a:rPr lang="es-ES" dirty="0" err="1" smtClean="0">
              <a:solidFill>
                <a:schemeClr val="bg1"/>
              </a:solidFill>
            </a:rPr>
            <a:t>topic</a:t>
          </a:r>
          <a:r>
            <a:rPr lang="es-ES" dirty="0" smtClean="0">
              <a:solidFill>
                <a:schemeClr val="bg1"/>
              </a:solidFill>
            </a:rPr>
            <a:t> donde se encuentra, su partición dentro del </a:t>
          </a:r>
          <a:r>
            <a:rPr lang="es-ES" dirty="0" err="1" smtClean="0">
              <a:solidFill>
                <a:schemeClr val="bg1"/>
              </a:solidFill>
            </a:rPr>
            <a:t>topic</a:t>
          </a:r>
          <a:r>
            <a:rPr lang="es-ES" dirty="0" smtClean="0">
              <a:solidFill>
                <a:schemeClr val="bg1"/>
              </a:solidFill>
            </a:rPr>
            <a:t> y sus offset</a:t>
          </a:r>
          <a:endParaRPr lang="es-ES" dirty="0">
            <a:solidFill>
              <a:schemeClr val="bg1"/>
            </a:solidFill>
          </a:endParaRPr>
        </a:p>
      </dgm:t>
    </dgm:pt>
    <dgm:pt modelId="{A193688A-1D59-4B0B-AFDF-F226E3D7D5D1}" type="parTrans" cxnId="{303A5F93-ABD7-4A7C-8068-90078F320B2A}">
      <dgm:prSet/>
      <dgm:spPr/>
      <dgm:t>
        <a:bodyPr/>
        <a:lstStyle/>
        <a:p>
          <a:endParaRPr lang="es-ES"/>
        </a:p>
      </dgm:t>
    </dgm:pt>
    <dgm:pt modelId="{470FCF1C-6B9E-465E-81A9-A805E3A7DA6A}" type="sibTrans" cxnId="{303A5F93-ABD7-4A7C-8068-90078F320B2A}">
      <dgm:prSet/>
      <dgm:spPr/>
      <dgm:t>
        <a:bodyPr/>
        <a:lstStyle/>
        <a:p>
          <a:endParaRPr lang="es-ES"/>
        </a:p>
      </dgm:t>
    </dgm:pt>
    <dgm:pt modelId="{A8846CC9-578F-475D-8601-CDFF532CC310}" type="pres">
      <dgm:prSet presAssocID="{E6E67812-C60D-45D9-86F2-20AA783E9EF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3F89E93-77CE-443F-B66E-13981F5317EF}" type="pres">
      <dgm:prSet presAssocID="{F74C6FFE-2966-449B-98A5-EFB46BF1043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334528-F365-473F-B00C-88D83D7D5FBC}" type="pres">
      <dgm:prSet presAssocID="{6F0645E6-4D62-4169-B3E5-58A33D3431D9}" presName="sibTrans" presStyleCnt="0"/>
      <dgm:spPr/>
    </dgm:pt>
    <dgm:pt modelId="{BAA623D3-B171-466A-BDF2-B44C733BAC13}" type="pres">
      <dgm:prSet presAssocID="{1B72BD42-00DA-40BE-8698-F23D3B0FFBD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01CCFC-92B5-4680-8BCC-8969D593BB67}" type="pres">
      <dgm:prSet presAssocID="{D4B3A70A-D476-471F-846E-3A638176E252}" presName="sibTrans" presStyleCnt="0"/>
      <dgm:spPr/>
    </dgm:pt>
    <dgm:pt modelId="{6D6C3A65-1C04-44A8-92EC-AA86934B0DC6}" type="pres">
      <dgm:prSet presAssocID="{D5E51BC0-44BF-4C7D-BA91-21EA8165010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6007BE5-D974-494A-BEF6-2DAFEAA2E08B}" type="pres">
      <dgm:prSet presAssocID="{AC98928B-9D9B-452B-88E5-4F0FA3794FAF}" presName="sibTrans" presStyleCnt="0"/>
      <dgm:spPr/>
    </dgm:pt>
    <dgm:pt modelId="{84E09A90-CC63-4439-A0DB-FFAD6BDE5EEB}" type="pres">
      <dgm:prSet presAssocID="{CFFC9D50-4523-4747-9247-A84027DE31C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687DF2-3FE2-40C7-A5C2-8E34A0EDCDA2}" srcId="{E6E67812-C60D-45D9-86F2-20AA783E9EF7}" destId="{1B72BD42-00DA-40BE-8698-F23D3B0FFBDF}" srcOrd="1" destOrd="0" parTransId="{1C737AEC-8EC7-4B3C-A0C7-54355AA6BCD3}" sibTransId="{D4B3A70A-D476-471F-846E-3A638176E252}"/>
    <dgm:cxn modelId="{F0214867-911C-4F72-87CA-35A1B627FEF0}" type="presOf" srcId="{F74C6FFE-2966-449B-98A5-EFB46BF1043A}" destId="{33F89E93-77CE-443F-B66E-13981F5317EF}" srcOrd="0" destOrd="0" presId="urn:microsoft.com/office/officeart/2005/8/layout/default"/>
    <dgm:cxn modelId="{9B0432F9-8B58-426F-9CD9-878A28417AA8}" type="presOf" srcId="{D5E51BC0-44BF-4C7D-BA91-21EA81650102}" destId="{6D6C3A65-1C04-44A8-92EC-AA86934B0DC6}" srcOrd="0" destOrd="0" presId="urn:microsoft.com/office/officeart/2005/8/layout/default"/>
    <dgm:cxn modelId="{7142C396-AE61-4BD5-B63A-92ADDB9AA049}" srcId="{E6E67812-C60D-45D9-86F2-20AA783E9EF7}" destId="{F74C6FFE-2966-449B-98A5-EFB46BF1043A}" srcOrd="0" destOrd="0" parTransId="{D67C32DF-6063-4C41-8930-4EB011578A62}" sibTransId="{6F0645E6-4D62-4169-B3E5-58A33D3431D9}"/>
    <dgm:cxn modelId="{24DDD1EB-BA0F-4BF4-93D6-C20E54B80DBE}" type="presOf" srcId="{E6E67812-C60D-45D9-86F2-20AA783E9EF7}" destId="{A8846CC9-578F-475D-8601-CDFF532CC310}" srcOrd="0" destOrd="0" presId="urn:microsoft.com/office/officeart/2005/8/layout/default"/>
    <dgm:cxn modelId="{07B5B365-125A-457C-B2B3-1BA3E099CA7C}" type="presOf" srcId="{8BF96516-176A-41D5-A0CF-FD032480D35D}" destId="{84E09A90-CC63-4439-A0DB-FFAD6BDE5EEB}" srcOrd="0" destOrd="1" presId="urn:microsoft.com/office/officeart/2005/8/layout/default"/>
    <dgm:cxn modelId="{EE976F0A-F531-4E0D-9877-DD8C601D43B6}" type="presOf" srcId="{1B72BD42-00DA-40BE-8698-F23D3B0FFBDF}" destId="{BAA623D3-B171-466A-BDF2-B44C733BAC13}" srcOrd="0" destOrd="0" presId="urn:microsoft.com/office/officeart/2005/8/layout/default"/>
    <dgm:cxn modelId="{A2229953-FE74-4FCB-9553-6785452C5F23}" srcId="{E6E67812-C60D-45D9-86F2-20AA783E9EF7}" destId="{D5E51BC0-44BF-4C7D-BA91-21EA81650102}" srcOrd="2" destOrd="0" parTransId="{7AC66C11-A467-43BC-8D49-EA0710E6E2BF}" sibTransId="{AC98928B-9D9B-452B-88E5-4F0FA3794FAF}"/>
    <dgm:cxn modelId="{7271CF09-8EA2-44EF-9D99-4BD11A9206B8}" srcId="{E6E67812-C60D-45D9-86F2-20AA783E9EF7}" destId="{CFFC9D50-4523-4747-9247-A84027DE31C6}" srcOrd="3" destOrd="0" parTransId="{83E54635-8145-461F-89B4-44234AA03F3A}" sibTransId="{88A9D75B-0578-4110-AF74-1D0C2F85056F}"/>
    <dgm:cxn modelId="{3D9517D2-7A0B-4C4C-B35C-D9992A824245}" type="presOf" srcId="{CFFC9D50-4523-4747-9247-A84027DE31C6}" destId="{84E09A90-CC63-4439-A0DB-FFAD6BDE5EEB}" srcOrd="0" destOrd="0" presId="urn:microsoft.com/office/officeart/2005/8/layout/default"/>
    <dgm:cxn modelId="{303A5F93-ABD7-4A7C-8068-90078F320B2A}" srcId="{CFFC9D50-4523-4747-9247-A84027DE31C6}" destId="{8BF96516-176A-41D5-A0CF-FD032480D35D}" srcOrd="0" destOrd="0" parTransId="{A193688A-1D59-4B0B-AFDF-F226E3D7D5D1}" sibTransId="{470FCF1C-6B9E-465E-81A9-A805E3A7DA6A}"/>
    <dgm:cxn modelId="{9E540910-5DFE-4AC6-92E7-71A30C2CAE8C}" type="presParOf" srcId="{A8846CC9-578F-475D-8601-CDFF532CC310}" destId="{33F89E93-77CE-443F-B66E-13981F5317EF}" srcOrd="0" destOrd="0" presId="urn:microsoft.com/office/officeart/2005/8/layout/default"/>
    <dgm:cxn modelId="{7FB310BB-B810-4E37-9A67-28F76F4E4CCE}" type="presParOf" srcId="{A8846CC9-578F-475D-8601-CDFF532CC310}" destId="{B5334528-F365-473F-B00C-88D83D7D5FBC}" srcOrd="1" destOrd="0" presId="urn:microsoft.com/office/officeart/2005/8/layout/default"/>
    <dgm:cxn modelId="{66C7F775-6A94-4199-8EFE-B33D8C81F5B7}" type="presParOf" srcId="{A8846CC9-578F-475D-8601-CDFF532CC310}" destId="{BAA623D3-B171-466A-BDF2-B44C733BAC13}" srcOrd="2" destOrd="0" presId="urn:microsoft.com/office/officeart/2005/8/layout/default"/>
    <dgm:cxn modelId="{42D8F045-5F8D-4DAB-832E-EE2ECACC3C08}" type="presParOf" srcId="{A8846CC9-578F-475D-8601-CDFF532CC310}" destId="{6401CCFC-92B5-4680-8BCC-8969D593BB67}" srcOrd="3" destOrd="0" presId="urn:microsoft.com/office/officeart/2005/8/layout/default"/>
    <dgm:cxn modelId="{6BB852B1-DD94-43BE-B0F8-55F698769924}" type="presParOf" srcId="{A8846CC9-578F-475D-8601-CDFF532CC310}" destId="{6D6C3A65-1C04-44A8-92EC-AA86934B0DC6}" srcOrd="4" destOrd="0" presId="urn:microsoft.com/office/officeart/2005/8/layout/default"/>
    <dgm:cxn modelId="{675B3B3E-003F-4375-9D03-F57641BD96F5}" type="presParOf" srcId="{A8846CC9-578F-475D-8601-CDFF532CC310}" destId="{86007BE5-D974-494A-BEF6-2DAFEAA2E08B}" srcOrd="5" destOrd="0" presId="urn:microsoft.com/office/officeart/2005/8/layout/default"/>
    <dgm:cxn modelId="{19E68438-4D97-4D8C-9A7F-EE2CB2ACBB13}" type="presParOf" srcId="{A8846CC9-578F-475D-8601-CDFF532CC310}" destId="{84E09A90-CC63-4439-A0DB-FFAD6BDE5EE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98EDB43-29B3-4EF7-97F7-0C05655B5C9F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1DC9C2C-4ADB-4D1B-B89A-769DFBD43920}">
      <dgm:prSet/>
      <dgm:spPr/>
      <dgm:t>
        <a:bodyPr/>
        <a:lstStyle/>
        <a:p>
          <a:pPr rtl="0"/>
          <a:r>
            <a:rPr lang="es-ES" dirty="0" smtClean="0"/>
            <a:t>Las </a:t>
          </a:r>
          <a:r>
            <a:rPr lang="es-ES" dirty="0" err="1" smtClean="0"/>
            <a:t>topic</a:t>
          </a:r>
          <a:r>
            <a:rPr lang="es-ES" dirty="0" smtClean="0"/>
            <a:t> de Kafka tiene la posibilidad de configurar replicas.</a:t>
          </a:r>
          <a:endParaRPr lang="es-ES" dirty="0"/>
        </a:p>
      </dgm:t>
    </dgm:pt>
    <dgm:pt modelId="{8C1A10EB-F9DF-4E66-9F74-1879E8F69A29}" type="parTrans" cxnId="{B88600E8-E28B-49DF-A221-06F537B9A1F0}">
      <dgm:prSet/>
      <dgm:spPr/>
      <dgm:t>
        <a:bodyPr/>
        <a:lstStyle/>
        <a:p>
          <a:endParaRPr lang="es-ES"/>
        </a:p>
      </dgm:t>
    </dgm:pt>
    <dgm:pt modelId="{78B8C491-E28D-4D27-AF96-688F4CF9CD52}" type="sibTrans" cxnId="{B88600E8-E28B-49DF-A221-06F537B9A1F0}">
      <dgm:prSet/>
      <dgm:spPr/>
      <dgm:t>
        <a:bodyPr/>
        <a:lstStyle/>
        <a:p>
          <a:endParaRPr lang="es-ES"/>
        </a:p>
      </dgm:t>
    </dgm:pt>
    <dgm:pt modelId="{61D820B2-9C3B-44D7-800E-15796017CCD1}">
      <dgm:prSet/>
      <dgm:spPr/>
      <dgm:t>
        <a:bodyPr/>
        <a:lstStyle/>
        <a:p>
          <a:pPr rtl="0"/>
          <a:r>
            <a:rPr lang="es-ES" smtClean="0"/>
            <a:t>Las replicas son utilizadas para conseguir alta disponibilidad del servicio.</a:t>
          </a:r>
          <a:endParaRPr lang="es-ES"/>
        </a:p>
      </dgm:t>
    </dgm:pt>
    <dgm:pt modelId="{B9606CD8-AB73-45CD-9FF1-17D7F3E9D55C}" type="parTrans" cxnId="{50905C73-F094-44C2-88EB-E702498C9AC6}">
      <dgm:prSet/>
      <dgm:spPr/>
      <dgm:t>
        <a:bodyPr/>
        <a:lstStyle/>
        <a:p>
          <a:endParaRPr lang="es-ES"/>
        </a:p>
      </dgm:t>
    </dgm:pt>
    <dgm:pt modelId="{9C36F1FD-2FC2-4B60-9AEC-A829AFFF998C}" type="sibTrans" cxnId="{50905C73-F094-44C2-88EB-E702498C9AC6}">
      <dgm:prSet/>
      <dgm:spPr/>
      <dgm:t>
        <a:bodyPr/>
        <a:lstStyle/>
        <a:p>
          <a:endParaRPr lang="es-ES"/>
        </a:p>
      </dgm:t>
    </dgm:pt>
    <dgm:pt modelId="{0AD788BD-9F7D-4B9F-8072-1A27837D9E36}">
      <dgm:prSet/>
      <dgm:spPr/>
      <dgm:t>
        <a:bodyPr/>
        <a:lstStyle/>
        <a:p>
          <a:pPr rtl="0"/>
          <a:r>
            <a:rPr lang="es-ES" smtClean="0"/>
            <a:t>Las replicas se consiguen mediante la duplicación de las particiones en distintos brokers. </a:t>
          </a:r>
          <a:endParaRPr lang="es-ES"/>
        </a:p>
      </dgm:t>
    </dgm:pt>
    <dgm:pt modelId="{D87D1A97-2999-464B-943B-EB8CD77B4D59}" type="parTrans" cxnId="{B98D110C-87F6-40E8-9D45-AFF92679C205}">
      <dgm:prSet/>
      <dgm:spPr/>
      <dgm:t>
        <a:bodyPr/>
        <a:lstStyle/>
        <a:p>
          <a:endParaRPr lang="es-ES"/>
        </a:p>
      </dgm:t>
    </dgm:pt>
    <dgm:pt modelId="{C038CBE2-AEDC-4493-AF16-D6B00F11AEB0}" type="sibTrans" cxnId="{B98D110C-87F6-40E8-9D45-AFF92679C205}">
      <dgm:prSet/>
      <dgm:spPr/>
      <dgm:t>
        <a:bodyPr/>
        <a:lstStyle/>
        <a:p>
          <a:endParaRPr lang="es-ES"/>
        </a:p>
      </dgm:t>
    </dgm:pt>
    <dgm:pt modelId="{CB9BBDC4-B618-47E5-8861-4EEE94ED08C5}" type="pres">
      <dgm:prSet presAssocID="{998EDB43-29B3-4EF7-97F7-0C05655B5C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21E87F0-BFC8-4346-B67B-AF156B63AEDD}" type="pres">
      <dgm:prSet presAssocID="{21DC9C2C-4ADB-4D1B-B89A-769DFBD4392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7A4F28-8285-4B62-94DB-0C540BF21824}" type="pres">
      <dgm:prSet presAssocID="{78B8C491-E28D-4D27-AF96-688F4CF9CD5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5F55193E-E95D-4099-8586-294D73AAE4C2}" type="pres">
      <dgm:prSet presAssocID="{78B8C491-E28D-4D27-AF96-688F4CF9CD52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100E95CF-7B13-46C4-B844-28E373D3D5ED}" type="pres">
      <dgm:prSet presAssocID="{61D820B2-9C3B-44D7-800E-15796017CCD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3AAC6A-E92E-421D-9169-7D756754AC08}" type="pres">
      <dgm:prSet presAssocID="{9C36F1FD-2FC2-4B60-9AEC-A829AFFF998C}" presName="sibTrans" presStyleLbl="sibTrans2D1" presStyleIdx="1" presStyleCnt="2"/>
      <dgm:spPr/>
      <dgm:t>
        <a:bodyPr/>
        <a:lstStyle/>
        <a:p>
          <a:endParaRPr lang="es-ES"/>
        </a:p>
      </dgm:t>
    </dgm:pt>
    <dgm:pt modelId="{9A1EBAFB-2516-4787-BA56-1E235E88EF4F}" type="pres">
      <dgm:prSet presAssocID="{9C36F1FD-2FC2-4B60-9AEC-A829AFFF998C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D7B32652-0D4D-4AA3-83DB-CC480F7C9245}" type="pres">
      <dgm:prSet presAssocID="{0AD788BD-9F7D-4B9F-8072-1A27837D9E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9174C59-E99A-472E-84B7-343306ABDFAB}" type="presOf" srcId="{9C36F1FD-2FC2-4B60-9AEC-A829AFFF998C}" destId="{9A1EBAFB-2516-4787-BA56-1E235E88EF4F}" srcOrd="1" destOrd="0" presId="urn:microsoft.com/office/officeart/2005/8/layout/process1"/>
    <dgm:cxn modelId="{890DAA16-6DFC-46D6-84BD-667C9F4CAE9A}" type="presOf" srcId="{61D820B2-9C3B-44D7-800E-15796017CCD1}" destId="{100E95CF-7B13-46C4-B844-28E373D3D5ED}" srcOrd="0" destOrd="0" presId="urn:microsoft.com/office/officeart/2005/8/layout/process1"/>
    <dgm:cxn modelId="{726AFDC7-C971-4B76-9171-8EC7443276D8}" type="presOf" srcId="{9C36F1FD-2FC2-4B60-9AEC-A829AFFF998C}" destId="{0A3AAC6A-E92E-421D-9169-7D756754AC08}" srcOrd="0" destOrd="0" presId="urn:microsoft.com/office/officeart/2005/8/layout/process1"/>
    <dgm:cxn modelId="{125B579D-58A5-401B-81F3-F8028BFCD66C}" type="presOf" srcId="{78B8C491-E28D-4D27-AF96-688F4CF9CD52}" destId="{337A4F28-8285-4B62-94DB-0C540BF21824}" srcOrd="0" destOrd="0" presId="urn:microsoft.com/office/officeart/2005/8/layout/process1"/>
    <dgm:cxn modelId="{86B8B6A5-0A89-4654-94C7-4AAB8D9AD625}" type="presOf" srcId="{21DC9C2C-4ADB-4D1B-B89A-769DFBD43920}" destId="{721E87F0-BFC8-4346-B67B-AF156B63AEDD}" srcOrd="0" destOrd="0" presId="urn:microsoft.com/office/officeart/2005/8/layout/process1"/>
    <dgm:cxn modelId="{DAD0FA6F-562F-460D-8074-4E203F8AE543}" type="presOf" srcId="{0AD788BD-9F7D-4B9F-8072-1A27837D9E36}" destId="{D7B32652-0D4D-4AA3-83DB-CC480F7C9245}" srcOrd="0" destOrd="0" presId="urn:microsoft.com/office/officeart/2005/8/layout/process1"/>
    <dgm:cxn modelId="{50905C73-F094-44C2-88EB-E702498C9AC6}" srcId="{998EDB43-29B3-4EF7-97F7-0C05655B5C9F}" destId="{61D820B2-9C3B-44D7-800E-15796017CCD1}" srcOrd="1" destOrd="0" parTransId="{B9606CD8-AB73-45CD-9FF1-17D7F3E9D55C}" sibTransId="{9C36F1FD-2FC2-4B60-9AEC-A829AFFF998C}"/>
    <dgm:cxn modelId="{B88600E8-E28B-49DF-A221-06F537B9A1F0}" srcId="{998EDB43-29B3-4EF7-97F7-0C05655B5C9F}" destId="{21DC9C2C-4ADB-4D1B-B89A-769DFBD43920}" srcOrd="0" destOrd="0" parTransId="{8C1A10EB-F9DF-4E66-9F74-1879E8F69A29}" sibTransId="{78B8C491-E28D-4D27-AF96-688F4CF9CD52}"/>
    <dgm:cxn modelId="{909FD827-037A-4735-96DC-B1391B418AE1}" type="presOf" srcId="{998EDB43-29B3-4EF7-97F7-0C05655B5C9F}" destId="{CB9BBDC4-B618-47E5-8861-4EEE94ED08C5}" srcOrd="0" destOrd="0" presId="urn:microsoft.com/office/officeart/2005/8/layout/process1"/>
    <dgm:cxn modelId="{B98D110C-87F6-40E8-9D45-AFF92679C205}" srcId="{998EDB43-29B3-4EF7-97F7-0C05655B5C9F}" destId="{0AD788BD-9F7D-4B9F-8072-1A27837D9E36}" srcOrd="2" destOrd="0" parTransId="{D87D1A97-2999-464B-943B-EB8CD77B4D59}" sibTransId="{C038CBE2-AEDC-4493-AF16-D6B00F11AEB0}"/>
    <dgm:cxn modelId="{5A74C89C-6F3A-4377-A485-EF0DC4777BD5}" type="presOf" srcId="{78B8C491-E28D-4D27-AF96-688F4CF9CD52}" destId="{5F55193E-E95D-4099-8586-294D73AAE4C2}" srcOrd="1" destOrd="0" presId="urn:microsoft.com/office/officeart/2005/8/layout/process1"/>
    <dgm:cxn modelId="{DDD4EF43-932B-4F7D-8280-E328DD49A5EF}" type="presParOf" srcId="{CB9BBDC4-B618-47E5-8861-4EEE94ED08C5}" destId="{721E87F0-BFC8-4346-B67B-AF156B63AEDD}" srcOrd="0" destOrd="0" presId="urn:microsoft.com/office/officeart/2005/8/layout/process1"/>
    <dgm:cxn modelId="{FCA5A8CA-F092-44E9-96A3-EE141A487477}" type="presParOf" srcId="{CB9BBDC4-B618-47E5-8861-4EEE94ED08C5}" destId="{337A4F28-8285-4B62-94DB-0C540BF21824}" srcOrd="1" destOrd="0" presId="urn:microsoft.com/office/officeart/2005/8/layout/process1"/>
    <dgm:cxn modelId="{34316543-1553-4FD6-94E8-F29F62482CC5}" type="presParOf" srcId="{337A4F28-8285-4B62-94DB-0C540BF21824}" destId="{5F55193E-E95D-4099-8586-294D73AAE4C2}" srcOrd="0" destOrd="0" presId="urn:microsoft.com/office/officeart/2005/8/layout/process1"/>
    <dgm:cxn modelId="{8E5A3A26-3274-4BF0-8EB4-340DC6A7A536}" type="presParOf" srcId="{CB9BBDC4-B618-47E5-8861-4EEE94ED08C5}" destId="{100E95CF-7B13-46C4-B844-28E373D3D5ED}" srcOrd="2" destOrd="0" presId="urn:microsoft.com/office/officeart/2005/8/layout/process1"/>
    <dgm:cxn modelId="{AAF4FC1D-F02F-4A80-8BD4-996A7DE539DB}" type="presParOf" srcId="{CB9BBDC4-B618-47E5-8861-4EEE94ED08C5}" destId="{0A3AAC6A-E92E-421D-9169-7D756754AC08}" srcOrd="3" destOrd="0" presId="urn:microsoft.com/office/officeart/2005/8/layout/process1"/>
    <dgm:cxn modelId="{63E333AF-0F0B-43F1-8119-22B2BD45F0FC}" type="presParOf" srcId="{0A3AAC6A-E92E-421D-9169-7D756754AC08}" destId="{9A1EBAFB-2516-4787-BA56-1E235E88EF4F}" srcOrd="0" destOrd="0" presId="urn:microsoft.com/office/officeart/2005/8/layout/process1"/>
    <dgm:cxn modelId="{8EC9E6ED-BBD8-43F9-9016-24CB828CF69E}" type="presParOf" srcId="{CB9BBDC4-B618-47E5-8861-4EEE94ED08C5}" destId="{D7B32652-0D4D-4AA3-83DB-CC480F7C924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CAF933-D04D-4D0C-98B3-200BFBB26C6F}">
      <dsp:nvSpPr>
        <dsp:cNvPr id="0" name=""/>
        <dsp:cNvSpPr/>
      </dsp:nvSpPr>
      <dsp:spPr>
        <a:xfrm>
          <a:off x="202440" y="547"/>
          <a:ext cx="3339008" cy="200340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Un servicio de coordinación distribuido para administrar un gran conjunto de hosts </a:t>
          </a:r>
          <a:endParaRPr lang="es-ES" sz="1900" kern="1200" dirty="0"/>
        </a:p>
      </dsp:txBody>
      <dsp:txXfrm>
        <a:off x="202440" y="547"/>
        <a:ext cx="3339008" cy="2003405"/>
      </dsp:txXfrm>
    </dsp:sp>
    <dsp:sp modelId="{FD41EC37-EE65-40FB-B6DA-C6CBBFB74588}">
      <dsp:nvSpPr>
        <dsp:cNvPr id="0" name=""/>
        <dsp:cNvSpPr/>
      </dsp:nvSpPr>
      <dsp:spPr>
        <a:xfrm>
          <a:off x="3875350" y="547"/>
          <a:ext cx="3339008" cy="2003405"/>
        </a:xfrm>
        <a:prstGeom prst="rect">
          <a:avLst/>
        </a:prstGeom>
        <a:solidFill>
          <a:schemeClr val="accent5">
            <a:hueOff val="9557340"/>
            <a:satOff val="-20419"/>
            <a:lumOff val="-852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La coordinación y gestión de un servicio en un entorno distribuido es un proceso complicado y </a:t>
          </a:r>
          <a:r>
            <a:rPr lang="es-ES" sz="1900" kern="1200" dirty="0" err="1" smtClean="0"/>
            <a:t>Zookekper</a:t>
          </a:r>
          <a:r>
            <a:rPr lang="es-ES" sz="1900" kern="1200" dirty="0" smtClean="0"/>
            <a:t> resuelve este problema con su arquitectura muy simple y una API </a:t>
          </a:r>
          <a:endParaRPr lang="es-ES" sz="1900" kern="1200" dirty="0"/>
        </a:p>
      </dsp:txBody>
      <dsp:txXfrm>
        <a:off x="3875350" y="547"/>
        <a:ext cx="3339008" cy="2003405"/>
      </dsp:txXfrm>
    </dsp:sp>
    <dsp:sp modelId="{147585FD-59FD-4B5C-B358-17A8C0A8F39E}">
      <dsp:nvSpPr>
        <dsp:cNvPr id="0" name=""/>
        <dsp:cNvSpPr/>
      </dsp:nvSpPr>
      <dsp:spPr>
        <a:xfrm>
          <a:off x="2038895" y="2337853"/>
          <a:ext cx="3339008" cy="2003405"/>
        </a:xfrm>
        <a:prstGeom prst="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Permite a los desarrolladores centrarse en la lógica de la aplicación central sin preocuparse por la naturaleza distribuida de la aplicación</a:t>
          </a:r>
          <a:endParaRPr lang="es-ES" sz="1900" kern="1200" dirty="0"/>
        </a:p>
      </dsp:txBody>
      <dsp:txXfrm>
        <a:off x="2038895" y="2337853"/>
        <a:ext cx="3339008" cy="20034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B6C37-1C4A-4DF4-AED0-8739CEA9C19C}">
      <dsp:nvSpPr>
        <dsp:cNvPr id="0" name=""/>
        <dsp:cNvSpPr/>
      </dsp:nvSpPr>
      <dsp:spPr>
        <a:xfrm>
          <a:off x="3601" y="1778"/>
          <a:ext cx="2456318" cy="245631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Al incrementar las réplicas hacemos el sistema mas robusto ante caídas.</a:t>
          </a:r>
          <a:endParaRPr lang="es-ES" sz="1700" kern="1200" dirty="0"/>
        </a:p>
      </dsp:txBody>
      <dsp:txXfrm>
        <a:off x="363320" y="361497"/>
        <a:ext cx="1736880" cy="1736880"/>
      </dsp:txXfrm>
    </dsp:sp>
    <dsp:sp modelId="{B26C2B54-8315-41E0-A370-2322BA1A2D3D}">
      <dsp:nvSpPr>
        <dsp:cNvPr id="0" name=""/>
        <dsp:cNvSpPr/>
      </dsp:nvSpPr>
      <dsp:spPr>
        <a:xfrm>
          <a:off x="2459920" y="1778"/>
          <a:ext cx="2456318" cy="2456318"/>
        </a:xfrm>
        <a:prstGeom prst="ellipse">
          <a:avLst/>
        </a:prstGeom>
        <a:solidFill>
          <a:schemeClr val="accent5">
            <a:hueOff val="9557340"/>
            <a:satOff val="-20419"/>
            <a:lumOff val="-852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Las réplicas implican un incremento del uso del ancho de banda entre los </a:t>
          </a:r>
          <a:r>
            <a:rPr lang="es-ES" sz="1700" kern="1200" dirty="0" err="1" smtClean="0"/>
            <a:t>brokers</a:t>
          </a:r>
          <a:r>
            <a:rPr lang="es-ES" sz="1700" kern="1200" dirty="0" smtClean="0"/>
            <a:t>.</a:t>
          </a:r>
          <a:endParaRPr lang="es-ES" sz="1700" kern="1200" dirty="0"/>
        </a:p>
      </dsp:txBody>
      <dsp:txXfrm>
        <a:off x="2819639" y="361497"/>
        <a:ext cx="1736880" cy="1736880"/>
      </dsp:txXfrm>
    </dsp:sp>
    <dsp:sp modelId="{E8B475AE-C133-4280-8CFD-4C1650103601}">
      <dsp:nvSpPr>
        <dsp:cNvPr id="0" name=""/>
        <dsp:cNvSpPr/>
      </dsp:nvSpPr>
      <dsp:spPr>
        <a:xfrm>
          <a:off x="4916239" y="1778"/>
          <a:ext cx="2456318" cy="2456318"/>
        </a:xfrm>
        <a:prstGeom prst="ellipse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Las réplicas provocan la disminución de la tasa de producción de mensajes por segundos a un </a:t>
          </a:r>
          <a:r>
            <a:rPr lang="es-ES" sz="1700" kern="1200" dirty="0" err="1" smtClean="0"/>
            <a:t>topic</a:t>
          </a:r>
          <a:r>
            <a:rPr lang="es-ES" sz="1700" kern="1200" dirty="0" smtClean="0"/>
            <a:t>.</a:t>
          </a:r>
          <a:endParaRPr lang="es-ES" sz="1700" kern="1200" dirty="0"/>
        </a:p>
      </dsp:txBody>
      <dsp:txXfrm>
        <a:off x="5275958" y="361497"/>
        <a:ext cx="1736880" cy="1736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5BC62-43E1-4FBC-AA38-B1F88ED9F772}">
      <dsp:nvSpPr>
        <dsp:cNvPr id="0" name=""/>
        <dsp:cNvSpPr/>
      </dsp:nvSpPr>
      <dsp:spPr>
        <a:xfrm>
          <a:off x="0" y="100177"/>
          <a:ext cx="7487323" cy="8365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Un topic se divide en particiones</a:t>
          </a:r>
          <a:endParaRPr lang="es-ES" sz="2200" kern="1200"/>
        </a:p>
      </dsp:txBody>
      <dsp:txXfrm>
        <a:off x="40837" y="141014"/>
        <a:ext cx="7405649" cy="754876"/>
      </dsp:txXfrm>
    </dsp:sp>
    <dsp:sp modelId="{323785A9-7AC6-494D-BB84-62FF4766425A}">
      <dsp:nvSpPr>
        <dsp:cNvPr id="0" name=""/>
        <dsp:cNvSpPr/>
      </dsp:nvSpPr>
      <dsp:spPr>
        <a:xfrm>
          <a:off x="0" y="1000088"/>
          <a:ext cx="7487323" cy="836550"/>
        </a:xfrm>
        <a:prstGeom prst="roundRect">
          <a:avLst/>
        </a:prstGeom>
        <a:solidFill>
          <a:schemeClr val="accent5">
            <a:hueOff val="4778670"/>
            <a:satOff val="-10209"/>
            <a:lumOff val="-426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Cada partición se encuentra en un bróker actuando como leader</a:t>
          </a:r>
          <a:endParaRPr lang="es-ES" sz="2200" kern="1200"/>
        </a:p>
      </dsp:txBody>
      <dsp:txXfrm>
        <a:off x="40837" y="1040925"/>
        <a:ext cx="7405649" cy="754876"/>
      </dsp:txXfrm>
    </dsp:sp>
    <dsp:sp modelId="{B97F1F2D-21BA-48BC-995B-78BD05808C4A}">
      <dsp:nvSpPr>
        <dsp:cNvPr id="0" name=""/>
        <dsp:cNvSpPr/>
      </dsp:nvSpPr>
      <dsp:spPr>
        <a:xfrm>
          <a:off x="0" y="1899998"/>
          <a:ext cx="7487323" cy="836550"/>
        </a:xfrm>
        <a:prstGeom prst="roundRect">
          <a:avLst/>
        </a:prstGeom>
        <a:solidFill>
          <a:schemeClr val="accent5">
            <a:hueOff val="9557340"/>
            <a:satOff val="-20419"/>
            <a:lumOff val="-852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Cada partición leader maneja todas la peticiones de lectura o escritura sobre ella</a:t>
          </a:r>
          <a:endParaRPr lang="es-ES" sz="2200" kern="1200"/>
        </a:p>
      </dsp:txBody>
      <dsp:txXfrm>
        <a:off x="40837" y="1940835"/>
        <a:ext cx="7405649" cy="754876"/>
      </dsp:txXfrm>
    </dsp:sp>
    <dsp:sp modelId="{0D842483-710B-474D-806C-2FEF28BD6AB2}">
      <dsp:nvSpPr>
        <dsp:cNvPr id="0" name=""/>
        <dsp:cNvSpPr/>
      </dsp:nvSpPr>
      <dsp:spPr>
        <a:xfrm>
          <a:off x="0" y="2799908"/>
          <a:ext cx="7487323" cy="836550"/>
        </a:xfrm>
        <a:prstGeom prst="roundRect">
          <a:avLst/>
        </a:prstGeom>
        <a:solidFill>
          <a:schemeClr val="accent5">
            <a:hueOff val="14336010"/>
            <a:satOff val="-30628"/>
            <a:lumOff val="-1279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Si existe factor de replicación, la partición leader tendrá “copias” en el resto del brokers</a:t>
          </a:r>
          <a:endParaRPr lang="es-ES" sz="2200" kern="1200"/>
        </a:p>
      </dsp:txBody>
      <dsp:txXfrm>
        <a:off x="40837" y="2840745"/>
        <a:ext cx="7405649" cy="754876"/>
      </dsp:txXfrm>
    </dsp:sp>
    <dsp:sp modelId="{935896DB-FD85-4BAC-9701-D64A11B329EA}">
      <dsp:nvSpPr>
        <dsp:cNvPr id="0" name=""/>
        <dsp:cNvSpPr/>
      </dsp:nvSpPr>
      <dsp:spPr>
        <a:xfrm>
          <a:off x="0" y="3699818"/>
          <a:ext cx="7487323" cy="836550"/>
        </a:xfrm>
        <a:prstGeom prst="round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smtClean="0"/>
            <a:t>Si la partición leader falla una de las particiones seguidores pasará a ser leader</a:t>
          </a:r>
          <a:endParaRPr lang="es-ES" sz="2200" kern="1200"/>
        </a:p>
      </dsp:txBody>
      <dsp:txXfrm>
        <a:off x="40837" y="3740655"/>
        <a:ext cx="7405649" cy="754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969A3-87BA-4D06-BA4C-2F64F336614F}">
      <dsp:nvSpPr>
        <dsp:cNvPr id="0" name=""/>
        <dsp:cNvSpPr/>
      </dsp:nvSpPr>
      <dsp:spPr>
        <a:xfrm>
          <a:off x="4300870" y="3731763"/>
          <a:ext cx="57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1234" y="45720"/>
              </a:lnTo>
            </a:path>
          </a:pathLst>
        </a:cu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572207" y="3763203"/>
        <a:ext cx="28561" cy="28561"/>
      </dsp:txXfrm>
    </dsp:sp>
    <dsp:sp modelId="{0586AB7E-AC01-4C48-8DF1-6F5C687DA42B}">
      <dsp:nvSpPr>
        <dsp:cNvPr id="0" name=""/>
        <dsp:cNvSpPr/>
      </dsp:nvSpPr>
      <dsp:spPr>
        <a:xfrm>
          <a:off x="873461" y="2689002"/>
          <a:ext cx="571234" cy="1088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617" y="0"/>
              </a:lnTo>
              <a:lnTo>
                <a:pt x="285617" y="1088481"/>
              </a:lnTo>
              <a:lnTo>
                <a:pt x="571234" y="1088481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28347" y="3202511"/>
        <a:ext cx="61463" cy="61463"/>
      </dsp:txXfrm>
    </dsp:sp>
    <dsp:sp modelId="{5D6E4F48-D31B-48A7-B33E-08E838353ABD}">
      <dsp:nvSpPr>
        <dsp:cNvPr id="0" name=""/>
        <dsp:cNvSpPr/>
      </dsp:nvSpPr>
      <dsp:spPr>
        <a:xfrm>
          <a:off x="4300870" y="1600521"/>
          <a:ext cx="571234" cy="1088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5617" y="0"/>
              </a:lnTo>
              <a:lnTo>
                <a:pt x="285617" y="1088481"/>
              </a:lnTo>
              <a:lnTo>
                <a:pt x="571234" y="1088481"/>
              </a:lnTo>
            </a:path>
          </a:pathLst>
        </a:cu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555756" y="2114030"/>
        <a:ext cx="61463" cy="61463"/>
      </dsp:txXfrm>
    </dsp:sp>
    <dsp:sp modelId="{BD437C6E-6D02-48DB-AC3B-E73781E41FCE}">
      <dsp:nvSpPr>
        <dsp:cNvPr id="0" name=""/>
        <dsp:cNvSpPr/>
      </dsp:nvSpPr>
      <dsp:spPr>
        <a:xfrm>
          <a:off x="4300870" y="1554801"/>
          <a:ext cx="5712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1234" y="45720"/>
              </a:lnTo>
            </a:path>
          </a:pathLst>
        </a:cu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572207" y="1586240"/>
        <a:ext cx="28561" cy="28561"/>
      </dsp:txXfrm>
    </dsp:sp>
    <dsp:sp modelId="{62C62832-AA4B-4EBA-968B-A5E17E21E497}">
      <dsp:nvSpPr>
        <dsp:cNvPr id="0" name=""/>
        <dsp:cNvSpPr/>
      </dsp:nvSpPr>
      <dsp:spPr>
        <a:xfrm>
          <a:off x="4300870" y="512040"/>
          <a:ext cx="571234" cy="1088481"/>
        </a:xfrm>
        <a:custGeom>
          <a:avLst/>
          <a:gdLst/>
          <a:ahLst/>
          <a:cxnLst/>
          <a:rect l="0" t="0" r="0" b="0"/>
          <a:pathLst>
            <a:path>
              <a:moveTo>
                <a:pt x="0" y="1088481"/>
              </a:moveTo>
              <a:lnTo>
                <a:pt x="285617" y="1088481"/>
              </a:lnTo>
              <a:lnTo>
                <a:pt x="285617" y="0"/>
              </a:lnTo>
              <a:lnTo>
                <a:pt x="571234" y="0"/>
              </a:lnTo>
            </a:path>
          </a:pathLst>
        </a:cu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555756" y="1025549"/>
        <a:ext cx="61463" cy="61463"/>
      </dsp:txXfrm>
    </dsp:sp>
    <dsp:sp modelId="{7926D391-0D70-4A7E-AEA0-DC0049D15060}">
      <dsp:nvSpPr>
        <dsp:cNvPr id="0" name=""/>
        <dsp:cNvSpPr/>
      </dsp:nvSpPr>
      <dsp:spPr>
        <a:xfrm>
          <a:off x="873461" y="1600521"/>
          <a:ext cx="571234" cy="1088481"/>
        </a:xfrm>
        <a:custGeom>
          <a:avLst/>
          <a:gdLst/>
          <a:ahLst/>
          <a:cxnLst/>
          <a:rect l="0" t="0" r="0" b="0"/>
          <a:pathLst>
            <a:path>
              <a:moveTo>
                <a:pt x="0" y="1088481"/>
              </a:moveTo>
              <a:lnTo>
                <a:pt x="285617" y="1088481"/>
              </a:lnTo>
              <a:lnTo>
                <a:pt x="285617" y="0"/>
              </a:lnTo>
              <a:lnTo>
                <a:pt x="571234" y="0"/>
              </a:lnTo>
            </a:path>
          </a:pathLst>
        </a:custGeom>
        <a:noFill/>
        <a:ln w="1270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128347" y="2114030"/>
        <a:ext cx="61463" cy="61463"/>
      </dsp:txXfrm>
    </dsp:sp>
    <dsp:sp modelId="{F32A78D7-3505-42EA-AEBB-4BFD8ADFD154}">
      <dsp:nvSpPr>
        <dsp:cNvPr id="0" name=""/>
        <dsp:cNvSpPr/>
      </dsp:nvSpPr>
      <dsp:spPr>
        <a:xfrm rot="16200000">
          <a:off x="-1853470" y="2253610"/>
          <a:ext cx="4583078" cy="8707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100" kern="1200" dirty="0" smtClean="0"/>
            <a:t>Aplicación distribuida</a:t>
          </a:r>
          <a:endParaRPr lang="es-ES" sz="4100" kern="1200" dirty="0"/>
        </a:p>
      </dsp:txBody>
      <dsp:txXfrm>
        <a:off x="-1853470" y="2253610"/>
        <a:ext cx="4583078" cy="870784"/>
      </dsp:txXfrm>
    </dsp:sp>
    <dsp:sp modelId="{64962C4F-A721-4DBA-9FBB-A23F5794E32A}">
      <dsp:nvSpPr>
        <dsp:cNvPr id="0" name=""/>
        <dsp:cNvSpPr/>
      </dsp:nvSpPr>
      <dsp:spPr>
        <a:xfrm>
          <a:off x="1444696" y="1165129"/>
          <a:ext cx="2856174" cy="8707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Servidor</a:t>
          </a:r>
          <a:endParaRPr lang="es-ES" sz="2100" kern="1200" dirty="0"/>
        </a:p>
      </dsp:txBody>
      <dsp:txXfrm>
        <a:off x="1444696" y="1165129"/>
        <a:ext cx="2856174" cy="870784"/>
      </dsp:txXfrm>
    </dsp:sp>
    <dsp:sp modelId="{E65BEF6C-93E1-447B-AA05-6A6EF29CC0DC}">
      <dsp:nvSpPr>
        <dsp:cNvPr id="0" name=""/>
        <dsp:cNvSpPr/>
      </dsp:nvSpPr>
      <dsp:spPr>
        <a:xfrm>
          <a:off x="4872105" y="76648"/>
          <a:ext cx="2856174" cy="8707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Está distribuido </a:t>
          </a:r>
          <a:endParaRPr lang="es-ES" sz="2100" kern="1200" dirty="0"/>
        </a:p>
      </dsp:txBody>
      <dsp:txXfrm>
        <a:off x="4872105" y="76648"/>
        <a:ext cx="2856174" cy="870784"/>
      </dsp:txXfrm>
    </dsp:sp>
    <dsp:sp modelId="{5DDDD6EA-2D5F-40A6-9107-4D9119DE9AA7}">
      <dsp:nvSpPr>
        <dsp:cNvPr id="0" name=""/>
        <dsp:cNvSpPr/>
      </dsp:nvSpPr>
      <dsp:spPr>
        <a:xfrm>
          <a:off x="4872105" y="1165129"/>
          <a:ext cx="2856174" cy="8707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Interfaz común</a:t>
          </a:r>
          <a:endParaRPr lang="es-ES" sz="2100" kern="1200" dirty="0"/>
        </a:p>
      </dsp:txBody>
      <dsp:txXfrm>
        <a:off x="4872105" y="1165129"/>
        <a:ext cx="2856174" cy="870784"/>
      </dsp:txXfrm>
    </dsp:sp>
    <dsp:sp modelId="{E5371F95-CA6A-4948-94C9-7419EE92677D}">
      <dsp:nvSpPr>
        <dsp:cNvPr id="0" name=""/>
        <dsp:cNvSpPr/>
      </dsp:nvSpPr>
      <dsp:spPr>
        <a:xfrm>
          <a:off x="4872105" y="2253610"/>
          <a:ext cx="2856174" cy="8707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Cliente obtiene el mismo resultado</a:t>
          </a:r>
          <a:endParaRPr lang="es-ES" sz="2100" kern="1200" dirty="0"/>
        </a:p>
      </dsp:txBody>
      <dsp:txXfrm>
        <a:off x="4872105" y="2253610"/>
        <a:ext cx="2856174" cy="870784"/>
      </dsp:txXfrm>
    </dsp:sp>
    <dsp:sp modelId="{19B0D586-0A5C-4A8E-A9A2-1AA6AAAD93DE}">
      <dsp:nvSpPr>
        <dsp:cNvPr id="0" name=""/>
        <dsp:cNvSpPr/>
      </dsp:nvSpPr>
      <dsp:spPr>
        <a:xfrm>
          <a:off x="1444696" y="3342091"/>
          <a:ext cx="2856174" cy="87078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App de Cliente</a:t>
          </a:r>
          <a:endParaRPr lang="es-ES" sz="2100" kern="1200" dirty="0"/>
        </a:p>
      </dsp:txBody>
      <dsp:txXfrm>
        <a:off x="1444696" y="3342091"/>
        <a:ext cx="2856174" cy="870784"/>
      </dsp:txXfrm>
    </dsp:sp>
    <dsp:sp modelId="{F4B4AD90-BC75-41FC-9579-A174F53AFBD6}">
      <dsp:nvSpPr>
        <dsp:cNvPr id="0" name=""/>
        <dsp:cNvSpPr/>
      </dsp:nvSpPr>
      <dsp:spPr>
        <a:xfrm>
          <a:off x="4872105" y="3342091"/>
          <a:ext cx="2856174" cy="87078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Son las herramientas para interactuar con una app distribuida</a:t>
          </a:r>
          <a:endParaRPr lang="es-ES" sz="2100" kern="1200" dirty="0"/>
        </a:p>
      </dsp:txBody>
      <dsp:txXfrm>
        <a:off x="4872105" y="3342091"/>
        <a:ext cx="2856174" cy="870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E53BB-5C94-4645-BF14-4B84C174FF1C}">
      <dsp:nvSpPr>
        <dsp:cNvPr id="0" name=""/>
        <dsp:cNvSpPr/>
      </dsp:nvSpPr>
      <dsp:spPr>
        <a:xfrm>
          <a:off x="0" y="6514"/>
          <a:ext cx="6531088" cy="678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Confiabilidad </a:t>
          </a:r>
          <a:endParaRPr lang="es-ES" sz="2900" kern="1200" dirty="0"/>
        </a:p>
      </dsp:txBody>
      <dsp:txXfrm>
        <a:off x="33127" y="39641"/>
        <a:ext cx="6464834" cy="612346"/>
      </dsp:txXfrm>
    </dsp:sp>
    <dsp:sp modelId="{15D1A620-D727-47DB-AE9E-1B399C7791CA}">
      <dsp:nvSpPr>
        <dsp:cNvPr id="0" name=""/>
        <dsp:cNvSpPr/>
      </dsp:nvSpPr>
      <dsp:spPr>
        <a:xfrm>
          <a:off x="0" y="712713"/>
          <a:ext cx="6531088" cy="69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36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300" kern="1200" dirty="0" smtClean="0"/>
            <a:t>el fallo de uno o varios sistemas NO hace que todo el sistema falle </a:t>
          </a:r>
          <a:endParaRPr lang="es-ES" sz="2300" kern="1200" dirty="0"/>
        </a:p>
      </dsp:txBody>
      <dsp:txXfrm>
        <a:off x="0" y="712713"/>
        <a:ext cx="6531088" cy="690344"/>
      </dsp:txXfrm>
    </dsp:sp>
    <dsp:sp modelId="{C8D7B338-D857-4604-89D9-F8F77B3CAF95}">
      <dsp:nvSpPr>
        <dsp:cNvPr id="0" name=""/>
        <dsp:cNvSpPr/>
      </dsp:nvSpPr>
      <dsp:spPr>
        <a:xfrm>
          <a:off x="0" y="1403058"/>
          <a:ext cx="6531088" cy="678600"/>
        </a:xfrm>
        <a:prstGeom prst="roundRect">
          <a:avLst/>
        </a:prstGeom>
        <a:solidFill>
          <a:schemeClr val="accent5">
            <a:hueOff val="9557340"/>
            <a:satOff val="-20419"/>
            <a:lumOff val="-852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Escalabilidad </a:t>
          </a:r>
          <a:endParaRPr lang="es-ES" sz="2900" kern="1200" dirty="0"/>
        </a:p>
      </dsp:txBody>
      <dsp:txXfrm>
        <a:off x="33127" y="1436185"/>
        <a:ext cx="6464834" cy="612346"/>
      </dsp:txXfrm>
    </dsp:sp>
    <dsp:sp modelId="{BA01387B-D46D-448A-81DD-64D13EC42228}">
      <dsp:nvSpPr>
        <dsp:cNvPr id="0" name=""/>
        <dsp:cNvSpPr/>
      </dsp:nvSpPr>
      <dsp:spPr>
        <a:xfrm>
          <a:off x="0" y="2081659"/>
          <a:ext cx="6531088" cy="69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36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300" kern="1200" dirty="0" smtClean="0"/>
            <a:t>el rendimiento se puede aumentar cuando sea necesario agregando más máquinas </a:t>
          </a:r>
          <a:endParaRPr lang="es-ES" sz="2300" kern="1200" dirty="0"/>
        </a:p>
      </dsp:txBody>
      <dsp:txXfrm>
        <a:off x="0" y="2081659"/>
        <a:ext cx="6531088" cy="690344"/>
      </dsp:txXfrm>
    </dsp:sp>
    <dsp:sp modelId="{194C0392-9440-48C1-8AD5-618AB5024DB1}">
      <dsp:nvSpPr>
        <dsp:cNvPr id="0" name=""/>
        <dsp:cNvSpPr/>
      </dsp:nvSpPr>
      <dsp:spPr>
        <a:xfrm>
          <a:off x="0" y="2772003"/>
          <a:ext cx="6531088" cy="678600"/>
        </a:xfrm>
        <a:prstGeom prst="round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/>
            <a:t>Transparencia</a:t>
          </a:r>
          <a:endParaRPr lang="es-ES" sz="2900" kern="1200" dirty="0"/>
        </a:p>
      </dsp:txBody>
      <dsp:txXfrm>
        <a:off x="33127" y="2805130"/>
        <a:ext cx="6464834" cy="612346"/>
      </dsp:txXfrm>
    </dsp:sp>
    <dsp:sp modelId="{8AF9C972-0630-4137-BA0E-1FFD59AA4565}">
      <dsp:nvSpPr>
        <dsp:cNvPr id="0" name=""/>
        <dsp:cNvSpPr/>
      </dsp:nvSpPr>
      <dsp:spPr>
        <a:xfrm>
          <a:off x="0" y="3450604"/>
          <a:ext cx="6531088" cy="690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362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2300" kern="1200" dirty="0" smtClean="0"/>
            <a:t>oculta la complejidad del sistema y se muestra como una sola entidad </a:t>
          </a:r>
          <a:endParaRPr lang="es-ES" sz="2300" kern="1200" dirty="0"/>
        </a:p>
      </dsp:txBody>
      <dsp:txXfrm>
        <a:off x="0" y="3450604"/>
        <a:ext cx="6531088" cy="6903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8455B8-ED19-4832-BFDC-997D89DC682C}">
      <dsp:nvSpPr>
        <dsp:cNvPr id="0" name=""/>
        <dsp:cNvSpPr/>
      </dsp:nvSpPr>
      <dsp:spPr>
        <a:xfrm>
          <a:off x="2203548" y="2645"/>
          <a:ext cx="2478992" cy="17462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Proporciona una estructura de directorios similar a la que se encuentra en un sistema de ficheros</a:t>
          </a:r>
          <a:endParaRPr lang="es-ES" sz="1800" kern="1200" dirty="0"/>
        </a:p>
      </dsp:txBody>
      <dsp:txXfrm>
        <a:off x="2288793" y="87890"/>
        <a:ext cx="2308502" cy="1575760"/>
      </dsp:txXfrm>
    </dsp:sp>
    <dsp:sp modelId="{CB062ECF-0B1E-44D5-AF7E-4C94CCB20291}">
      <dsp:nvSpPr>
        <dsp:cNvPr id="0" name=""/>
        <dsp:cNvSpPr/>
      </dsp:nvSpPr>
      <dsp:spPr>
        <a:xfrm>
          <a:off x="2203548" y="1836208"/>
          <a:ext cx="2478992" cy="1746250"/>
        </a:xfrm>
        <a:prstGeom prst="roundRect">
          <a:avLst/>
        </a:prstGeom>
        <a:gradFill rotWithShape="0">
          <a:gsLst>
            <a:gs pos="0">
              <a:schemeClr val="accent5">
                <a:hueOff val="9557340"/>
                <a:satOff val="-20419"/>
                <a:lumOff val="-852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9557340"/>
                <a:satOff val="-20419"/>
                <a:lumOff val="-852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9557340"/>
                <a:satOff val="-20419"/>
                <a:lumOff val="-852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Cada elemento de la estructura es conocida como </a:t>
          </a:r>
          <a:r>
            <a:rPr lang="es-ES" sz="1800" kern="1200" dirty="0" err="1" smtClean="0"/>
            <a:t>ZNode</a:t>
          </a:r>
          <a:endParaRPr lang="es-ES" sz="1800" kern="1200" dirty="0"/>
        </a:p>
      </dsp:txBody>
      <dsp:txXfrm>
        <a:off x="2288793" y="1921453"/>
        <a:ext cx="2308502" cy="1575760"/>
      </dsp:txXfrm>
    </dsp:sp>
    <dsp:sp modelId="{6D6AB3DA-82B8-4AC6-8901-5C6A9F06E410}">
      <dsp:nvSpPr>
        <dsp:cNvPr id="0" name=""/>
        <dsp:cNvSpPr/>
      </dsp:nvSpPr>
      <dsp:spPr>
        <a:xfrm>
          <a:off x="2203548" y="3669771"/>
          <a:ext cx="2478992" cy="1746250"/>
        </a:xfrm>
        <a:prstGeom prst="roundRect">
          <a:avLst/>
        </a:prstGeom>
        <a:gradFill rotWithShape="0">
          <a:gsLst>
            <a:gs pos="0">
              <a:schemeClr val="accent5">
                <a:hueOff val="19114680"/>
                <a:satOff val="-40837"/>
                <a:lumOff val="-1705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9114680"/>
                <a:satOff val="-40837"/>
                <a:lumOff val="-1705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9114680"/>
                <a:satOff val="-40837"/>
                <a:lumOff val="-1705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Los </a:t>
          </a:r>
          <a:r>
            <a:rPr lang="es-ES" sz="1800" kern="1200" dirty="0" err="1" smtClean="0"/>
            <a:t>Znodes</a:t>
          </a:r>
          <a:r>
            <a:rPr lang="es-ES" sz="1800" kern="1200" dirty="0" smtClean="0"/>
            <a:t> pueden contener información en su interior. Por ejemplo un JSON</a:t>
          </a:r>
          <a:endParaRPr lang="es-ES" sz="1800" kern="1200" dirty="0"/>
        </a:p>
      </dsp:txBody>
      <dsp:txXfrm>
        <a:off x="2288793" y="3755016"/>
        <a:ext cx="2308502" cy="15757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DD26F-E3E6-4EB7-9909-54A94AAF67A7}">
      <dsp:nvSpPr>
        <dsp:cNvPr id="0" name=""/>
        <dsp:cNvSpPr/>
      </dsp:nvSpPr>
      <dsp:spPr>
        <a:xfrm>
          <a:off x="0" y="864775"/>
          <a:ext cx="588350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625" tIns="395732" rIns="45662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900" kern="1200" dirty="0"/>
        </a:p>
      </dsp:txBody>
      <dsp:txXfrm>
        <a:off x="0" y="864775"/>
        <a:ext cx="5883505" cy="478800"/>
      </dsp:txXfrm>
    </dsp:sp>
    <dsp:sp modelId="{943966AE-D0F5-436E-A887-421A6AF33AE4}">
      <dsp:nvSpPr>
        <dsp:cNvPr id="0" name=""/>
        <dsp:cNvSpPr/>
      </dsp:nvSpPr>
      <dsp:spPr>
        <a:xfrm>
          <a:off x="294175" y="584335"/>
          <a:ext cx="4118453" cy="5608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668" tIns="0" rIns="15566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El servicio esta formado por distintos nodos cada uno con un servidor.</a:t>
          </a:r>
          <a:endParaRPr lang="es-ES" sz="1900" kern="1200" dirty="0"/>
        </a:p>
      </dsp:txBody>
      <dsp:txXfrm>
        <a:off x="321555" y="611715"/>
        <a:ext cx="4063693" cy="506120"/>
      </dsp:txXfrm>
    </dsp:sp>
    <dsp:sp modelId="{C5986792-34A3-4D42-A0F4-C6CA093D551D}">
      <dsp:nvSpPr>
        <dsp:cNvPr id="0" name=""/>
        <dsp:cNvSpPr/>
      </dsp:nvSpPr>
      <dsp:spPr>
        <a:xfrm>
          <a:off x="0" y="1726616"/>
          <a:ext cx="5883505" cy="251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5">
              <a:hueOff val="19114680"/>
              <a:satOff val="-40837"/>
              <a:lumOff val="-1705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6625" tIns="395732" rIns="456625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err="1" smtClean="0"/>
            <a:t>Lider</a:t>
          </a:r>
          <a:endParaRPr lang="es-E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b="0" i="0" kern="1200" dirty="0" smtClean="0"/>
            <a:t>Es el responsable de procesar las solicitudes de escritura</a:t>
          </a:r>
          <a:endParaRPr lang="es-E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smtClean="0"/>
            <a:t>Seguidor</a:t>
          </a:r>
          <a:endParaRPr lang="es-E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b="0" i="0" kern="1200" smtClean="0"/>
            <a:t>atender solicitudes de lectura por sí solo</a:t>
          </a:r>
          <a:endParaRPr lang="es-ES" sz="1900" kern="1200" dirty="0"/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b="0" i="0" kern="1200" dirty="0" smtClean="0"/>
            <a:t>Para solicitudes de escritura, lo hace a través de Leader </a:t>
          </a:r>
          <a:r>
            <a:rPr lang="es-ES" sz="1900" b="0" i="0" kern="1200" dirty="0" err="1" smtClean="0"/>
            <a:t>Node</a:t>
          </a:r>
          <a:endParaRPr lang="es-ES" sz="1900" kern="1200" dirty="0"/>
        </a:p>
      </dsp:txBody>
      <dsp:txXfrm>
        <a:off x="0" y="1726616"/>
        <a:ext cx="5883505" cy="2513700"/>
      </dsp:txXfrm>
    </dsp:sp>
    <dsp:sp modelId="{07CD7501-8722-4ECC-806A-3AF3ED604BB5}">
      <dsp:nvSpPr>
        <dsp:cNvPr id="0" name=""/>
        <dsp:cNvSpPr/>
      </dsp:nvSpPr>
      <dsp:spPr>
        <a:xfrm>
          <a:off x="294175" y="1446175"/>
          <a:ext cx="4118453" cy="560880"/>
        </a:xfrm>
        <a:prstGeom prst="roundRect">
          <a:avLst/>
        </a:prstGeom>
        <a:gradFill rotWithShape="0">
          <a:gsLst>
            <a:gs pos="0">
              <a:schemeClr val="accent5">
                <a:hueOff val="19114680"/>
                <a:satOff val="-40837"/>
                <a:lumOff val="-17059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5">
                <a:hueOff val="19114680"/>
                <a:satOff val="-40837"/>
                <a:lumOff val="-17059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5">
                <a:hueOff val="19114680"/>
                <a:satOff val="-40837"/>
                <a:lumOff val="-17059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5668" tIns="0" rIns="155668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Dos tipos de servidores:</a:t>
          </a:r>
          <a:endParaRPr lang="es-ES" sz="1900" kern="1200" dirty="0"/>
        </a:p>
      </dsp:txBody>
      <dsp:txXfrm>
        <a:off x="321555" y="1473555"/>
        <a:ext cx="4063693" cy="5061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88C6C-8339-4CDB-B1AD-35D2C124446C}">
      <dsp:nvSpPr>
        <dsp:cNvPr id="0" name=""/>
        <dsp:cNvSpPr/>
      </dsp:nvSpPr>
      <dsp:spPr>
        <a:xfrm>
          <a:off x="1607" y="0"/>
          <a:ext cx="2501218" cy="495146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Sistema distribuido de mensajes</a:t>
          </a:r>
          <a:endParaRPr lang="es-ES" sz="2000" kern="1200" dirty="0"/>
        </a:p>
      </dsp:txBody>
      <dsp:txXfrm>
        <a:off x="1607" y="1980584"/>
        <a:ext cx="2501218" cy="1980584"/>
      </dsp:txXfrm>
    </dsp:sp>
    <dsp:sp modelId="{1DC00B26-BCAE-467F-B44B-495589D262F4}">
      <dsp:nvSpPr>
        <dsp:cNvPr id="0" name=""/>
        <dsp:cNvSpPr/>
      </dsp:nvSpPr>
      <dsp:spPr>
        <a:xfrm>
          <a:off x="427798" y="297087"/>
          <a:ext cx="1648836" cy="164883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7FD0AF-DC15-4B16-B819-AF1A1B677C39}">
      <dsp:nvSpPr>
        <dsp:cNvPr id="0" name=""/>
        <dsp:cNvSpPr/>
      </dsp:nvSpPr>
      <dsp:spPr>
        <a:xfrm>
          <a:off x="2577863" y="0"/>
          <a:ext cx="2501218" cy="4951461"/>
        </a:xfrm>
        <a:prstGeom prst="roundRect">
          <a:avLst>
            <a:gd name="adj" fmla="val 10000"/>
          </a:avLst>
        </a:prstGeom>
        <a:solidFill>
          <a:schemeClr val="accent5">
            <a:hueOff val="9557340"/>
            <a:satOff val="-20419"/>
            <a:lumOff val="-852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Creado por </a:t>
          </a:r>
          <a:r>
            <a:rPr lang="es-ES" sz="2000" kern="1200" dirty="0" err="1" smtClean="0"/>
            <a:t>Linkedin</a:t>
          </a:r>
          <a:r>
            <a:rPr lang="es-ES" sz="2000" kern="1200" dirty="0" smtClean="0"/>
            <a:t> y adoptado por la fundación Apache</a:t>
          </a:r>
          <a:endParaRPr lang="es-ES" sz="2000" kern="1200" dirty="0"/>
        </a:p>
      </dsp:txBody>
      <dsp:txXfrm>
        <a:off x="2577863" y="1980584"/>
        <a:ext cx="2501218" cy="1980584"/>
      </dsp:txXfrm>
    </dsp:sp>
    <dsp:sp modelId="{DE11A480-5E04-4457-9776-C88C17F55C84}">
      <dsp:nvSpPr>
        <dsp:cNvPr id="0" name=""/>
        <dsp:cNvSpPr/>
      </dsp:nvSpPr>
      <dsp:spPr>
        <a:xfrm>
          <a:off x="3004054" y="297087"/>
          <a:ext cx="1648836" cy="1648836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02FCC-1EE7-4138-B370-9D62C96DAFA9}">
      <dsp:nvSpPr>
        <dsp:cNvPr id="0" name=""/>
        <dsp:cNvSpPr/>
      </dsp:nvSpPr>
      <dsp:spPr>
        <a:xfrm>
          <a:off x="5154118" y="0"/>
          <a:ext cx="2501218" cy="4951461"/>
        </a:xfrm>
        <a:prstGeom prst="roundRect">
          <a:avLst>
            <a:gd name="adj" fmla="val 10000"/>
          </a:avLst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Desarrolladores de Kafka crean </a:t>
          </a:r>
          <a:r>
            <a:rPr lang="es-ES" sz="2000" kern="1200" dirty="0" err="1" smtClean="0"/>
            <a:t>Confluent</a:t>
          </a:r>
          <a:r>
            <a:rPr lang="es-ES" sz="2000" kern="1200" dirty="0" smtClean="0"/>
            <a:t>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Están creando un ecosistema de </a:t>
          </a:r>
          <a:r>
            <a:rPr lang="es-ES" sz="2000" kern="1200" dirty="0" err="1" smtClean="0"/>
            <a:t>tpo</a:t>
          </a:r>
          <a:r>
            <a:rPr lang="es-ES" sz="2000" kern="1200" dirty="0" smtClean="0"/>
            <a:t> real</a:t>
          </a:r>
          <a:endParaRPr lang="es-ES" sz="2000" kern="1200" dirty="0"/>
        </a:p>
      </dsp:txBody>
      <dsp:txXfrm>
        <a:off x="5154118" y="1980584"/>
        <a:ext cx="2501218" cy="1980584"/>
      </dsp:txXfrm>
    </dsp:sp>
    <dsp:sp modelId="{6D3B7AB7-F0B4-4721-BA0A-37F1407E46E0}">
      <dsp:nvSpPr>
        <dsp:cNvPr id="0" name=""/>
        <dsp:cNvSpPr/>
      </dsp:nvSpPr>
      <dsp:spPr>
        <a:xfrm>
          <a:off x="5580309" y="297087"/>
          <a:ext cx="1648836" cy="164883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DC5F8-0FE3-43A3-B2DD-BBA50E9FD0FF}">
      <dsp:nvSpPr>
        <dsp:cNvPr id="0" name=""/>
        <dsp:cNvSpPr/>
      </dsp:nvSpPr>
      <dsp:spPr>
        <a:xfrm>
          <a:off x="306277" y="3961168"/>
          <a:ext cx="7044389" cy="742719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3002C-8AB8-451F-9D4B-473B97B84FE9}">
      <dsp:nvSpPr>
        <dsp:cNvPr id="0" name=""/>
        <dsp:cNvSpPr/>
      </dsp:nvSpPr>
      <dsp:spPr>
        <a:xfrm>
          <a:off x="1221978" y="2645"/>
          <a:ext cx="2706687" cy="16240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Servicio principal</a:t>
          </a:r>
          <a:endParaRPr lang="es-ES" sz="2600" kern="1200" dirty="0"/>
        </a:p>
      </dsp:txBody>
      <dsp:txXfrm>
        <a:off x="1221978" y="2645"/>
        <a:ext cx="2706687" cy="1624012"/>
      </dsp:txXfrm>
    </dsp:sp>
    <dsp:sp modelId="{6EF2858F-D7B8-477A-9F86-B0B2E972CCB3}">
      <dsp:nvSpPr>
        <dsp:cNvPr id="0" name=""/>
        <dsp:cNvSpPr/>
      </dsp:nvSpPr>
      <dsp:spPr>
        <a:xfrm>
          <a:off x="4199334" y="2645"/>
          <a:ext cx="2706687" cy="1624012"/>
        </a:xfrm>
        <a:prstGeom prst="rect">
          <a:avLst/>
        </a:prstGeom>
        <a:solidFill>
          <a:schemeClr val="accent5">
            <a:hueOff val="3822936"/>
            <a:satOff val="-8167"/>
            <a:lumOff val="-3412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Gestiona particiones</a:t>
          </a:r>
          <a:endParaRPr lang="es-ES" sz="2600" kern="1200" dirty="0"/>
        </a:p>
      </dsp:txBody>
      <dsp:txXfrm>
        <a:off x="4199334" y="2645"/>
        <a:ext cx="2706687" cy="1624012"/>
      </dsp:txXfrm>
    </dsp:sp>
    <dsp:sp modelId="{038DF1D1-9112-4642-B980-B713D0E63308}">
      <dsp:nvSpPr>
        <dsp:cNvPr id="0" name=""/>
        <dsp:cNvSpPr/>
      </dsp:nvSpPr>
      <dsp:spPr>
        <a:xfrm>
          <a:off x="1221978" y="1897327"/>
          <a:ext cx="2706687" cy="1624012"/>
        </a:xfrm>
        <a:prstGeom prst="rect">
          <a:avLst/>
        </a:prstGeom>
        <a:solidFill>
          <a:schemeClr val="accent5">
            <a:hueOff val="7645872"/>
            <a:satOff val="-16335"/>
            <a:lumOff val="-6824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Decide donde se realiza la escritura en disco</a:t>
          </a:r>
          <a:endParaRPr lang="es-ES" sz="2600" kern="1200" dirty="0"/>
        </a:p>
      </dsp:txBody>
      <dsp:txXfrm>
        <a:off x="1221978" y="1897327"/>
        <a:ext cx="2706687" cy="1624012"/>
      </dsp:txXfrm>
    </dsp:sp>
    <dsp:sp modelId="{9A8447E1-E42E-4B14-8734-E9470C91B90F}">
      <dsp:nvSpPr>
        <dsp:cNvPr id="0" name=""/>
        <dsp:cNvSpPr/>
      </dsp:nvSpPr>
      <dsp:spPr>
        <a:xfrm>
          <a:off x="4199334" y="1897327"/>
          <a:ext cx="2706687" cy="1624012"/>
        </a:xfrm>
        <a:prstGeom prst="rect">
          <a:avLst/>
        </a:prstGeom>
        <a:solidFill>
          <a:schemeClr val="accent5">
            <a:hueOff val="11468808"/>
            <a:satOff val="-24502"/>
            <a:lumOff val="-10235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Se encarga de la </a:t>
          </a:r>
          <a:r>
            <a:rPr lang="es-ES" sz="2600" kern="1200" dirty="0" err="1" smtClean="0"/>
            <a:t>segurización</a:t>
          </a:r>
          <a:endParaRPr lang="es-ES" sz="2600" kern="1200" dirty="0"/>
        </a:p>
      </dsp:txBody>
      <dsp:txXfrm>
        <a:off x="4199334" y="1897327"/>
        <a:ext cx="2706687" cy="1624012"/>
      </dsp:txXfrm>
    </dsp:sp>
    <dsp:sp modelId="{6141D9AA-0199-423A-A47C-6D594CB0A2FD}">
      <dsp:nvSpPr>
        <dsp:cNvPr id="0" name=""/>
        <dsp:cNvSpPr/>
      </dsp:nvSpPr>
      <dsp:spPr>
        <a:xfrm>
          <a:off x="1221978" y="3792008"/>
          <a:ext cx="2706687" cy="1624012"/>
        </a:xfrm>
        <a:prstGeom prst="rect">
          <a:avLst/>
        </a:prstGeom>
        <a:solidFill>
          <a:schemeClr val="accent5">
            <a:hueOff val="15291745"/>
            <a:satOff val="-32670"/>
            <a:lumOff val="-13647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Se usa para poder crear </a:t>
          </a:r>
          <a:r>
            <a:rPr lang="es-ES" sz="2600" kern="1200" dirty="0" err="1" smtClean="0"/>
            <a:t>clusters</a:t>
          </a:r>
          <a:r>
            <a:rPr lang="es-ES" sz="2600" kern="1200" dirty="0" smtClean="0"/>
            <a:t> y escalar el servicio</a:t>
          </a:r>
          <a:endParaRPr lang="es-ES" sz="2600" kern="1200" dirty="0"/>
        </a:p>
      </dsp:txBody>
      <dsp:txXfrm>
        <a:off x="1221978" y="3792008"/>
        <a:ext cx="2706687" cy="1624012"/>
      </dsp:txXfrm>
    </dsp:sp>
    <dsp:sp modelId="{78EF38CA-108F-4D21-AB22-FC03F0C7DA66}">
      <dsp:nvSpPr>
        <dsp:cNvPr id="0" name=""/>
        <dsp:cNvSpPr/>
      </dsp:nvSpPr>
      <dsp:spPr>
        <a:xfrm>
          <a:off x="4199334" y="3792008"/>
          <a:ext cx="2706687" cy="1624012"/>
        </a:xfrm>
        <a:prstGeom prst="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/>
            <a:t>La sincronización entre los </a:t>
          </a:r>
          <a:r>
            <a:rPr lang="es-ES" sz="2600" kern="1200" dirty="0" err="1" smtClean="0"/>
            <a:t>cluster</a:t>
          </a:r>
          <a:r>
            <a:rPr lang="es-ES" sz="2600" kern="1200" dirty="0" smtClean="0"/>
            <a:t> se hace a través de </a:t>
          </a:r>
          <a:r>
            <a:rPr lang="es-ES" sz="2600" kern="1200" dirty="0" err="1" smtClean="0"/>
            <a:t>ZooKeeper</a:t>
          </a:r>
          <a:endParaRPr lang="es-ES" sz="2600" kern="1200" dirty="0"/>
        </a:p>
      </dsp:txBody>
      <dsp:txXfrm>
        <a:off x="4199334" y="3792008"/>
        <a:ext cx="2706687" cy="16240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89E93-77CE-443F-B66E-13981F5317EF}">
      <dsp:nvSpPr>
        <dsp:cNvPr id="0" name=""/>
        <dsp:cNvSpPr/>
      </dsp:nvSpPr>
      <dsp:spPr>
        <a:xfrm>
          <a:off x="964" y="442"/>
          <a:ext cx="3762452" cy="22574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Cada partición es un fichero que se encuentra en el disco</a:t>
          </a:r>
          <a:endParaRPr lang="es-ES" sz="2700" kern="1200" dirty="0"/>
        </a:p>
      </dsp:txBody>
      <dsp:txXfrm>
        <a:off x="964" y="442"/>
        <a:ext cx="3762452" cy="2257471"/>
      </dsp:txXfrm>
    </dsp:sp>
    <dsp:sp modelId="{BAA623D3-B171-466A-BDF2-B44C733BAC13}">
      <dsp:nvSpPr>
        <dsp:cNvPr id="0" name=""/>
        <dsp:cNvSpPr/>
      </dsp:nvSpPr>
      <dsp:spPr>
        <a:xfrm>
          <a:off x="4139662" y="442"/>
          <a:ext cx="3762452" cy="2257471"/>
        </a:xfrm>
        <a:prstGeom prst="rect">
          <a:avLst/>
        </a:prstGeom>
        <a:solidFill>
          <a:schemeClr val="accent5">
            <a:hueOff val="6371560"/>
            <a:satOff val="-13612"/>
            <a:lumOff val="-568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Los ficheros son denominados </a:t>
          </a:r>
          <a:r>
            <a:rPr lang="es-ES" sz="2700" kern="1200" dirty="0" err="1" smtClean="0">
              <a:solidFill>
                <a:schemeClr val="bg2">
                  <a:lumMod val="10000"/>
                </a:schemeClr>
              </a:solidFill>
            </a:rPr>
            <a:t>logs</a:t>
          </a:r>
          <a:endParaRPr lang="es-ES" sz="2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139662" y="442"/>
        <a:ext cx="3762452" cy="2257471"/>
      </dsp:txXfrm>
    </dsp:sp>
    <dsp:sp modelId="{6D6C3A65-1C04-44A8-92EC-AA86934B0DC6}">
      <dsp:nvSpPr>
        <dsp:cNvPr id="0" name=""/>
        <dsp:cNvSpPr/>
      </dsp:nvSpPr>
      <dsp:spPr>
        <a:xfrm>
          <a:off x="964" y="2634159"/>
          <a:ext cx="3762452" cy="2257471"/>
        </a:xfrm>
        <a:prstGeom prst="rect">
          <a:avLst/>
        </a:prstGeom>
        <a:solidFill>
          <a:schemeClr val="accent5">
            <a:hueOff val="12743121"/>
            <a:satOff val="-27225"/>
            <a:lumOff val="-1137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Internamente cada mensaje dentro de log es identificado por un </a:t>
          </a:r>
          <a:r>
            <a:rPr lang="es-ES" sz="2700" kern="1200" dirty="0" smtClean="0">
              <a:solidFill>
                <a:schemeClr val="bg2">
                  <a:lumMod val="10000"/>
                </a:schemeClr>
              </a:solidFill>
            </a:rPr>
            <a:t>offset</a:t>
          </a:r>
          <a:endParaRPr lang="es-ES" sz="27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964" y="2634159"/>
        <a:ext cx="3762452" cy="2257471"/>
      </dsp:txXfrm>
    </dsp:sp>
    <dsp:sp modelId="{84E09A90-CC63-4439-A0DB-FFAD6BDE5EEB}">
      <dsp:nvSpPr>
        <dsp:cNvPr id="0" name=""/>
        <dsp:cNvSpPr/>
      </dsp:nvSpPr>
      <dsp:spPr>
        <a:xfrm>
          <a:off x="4139662" y="2634159"/>
          <a:ext cx="3762452" cy="2257471"/>
        </a:xfrm>
        <a:prstGeom prst="rect">
          <a:avLst/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 smtClean="0"/>
            <a:t>Por tanto para identificar un mensaje se necesita saber:</a:t>
          </a:r>
          <a:endParaRPr lang="es-E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>
              <a:solidFill>
                <a:schemeClr val="bg1"/>
              </a:solidFill>
            </a:rPr>
            <a:t>El </a:t>
          </a:r>
          <a:r>
            <a:rPr lang="es-ES" sz="2100" kern="1200" dirty="0" err="1" smtClean="0">
              <a:solidFill>
                <a:schemeClr val="bg1"/>
              </a:solidFill>
            </a:rPr>
            <a:t>topic</a:t>
          </a:r>
          <a:r>
            <a:rPr lang="es-ES" sz="2100" kern="1200" dirty="0" smtClean="0">
              <a:solidFill>
                <a:schemeClr val="bg1"/>
              </a:solidFill>
            </a:rPr>
            <a:t> donde se encuentra, su partición dentro del </a:t>
          </a:r>
          <a:r>
            <a:rPr lang="es-ES" sz="2100" kern="1200" dirty="0" err="1" smtClean="0">
              <a:solidFill>
                <a:schemeClr val="bg1"/>
              </a:solidFill>
            </a:rPr>
            <a:t>topic</a:t>
          </a:r>
          <a:r>
            <a:rPr lang="es-ES" sz="2100" kern="1200" dirty="0" smtClean="0">
              <a:solidFill>
                <a:schemeClr val="bg1"/>
              </a:solidFill>
            </a:rPr>
            <a:t> y sus offset</a:t>
          </a:r>
          <a:endParaRPr lang="es-ES" sz="2100" kern="1200" dirty="0">
            <a:solidFill>
              <a:schemeClr val="bg1"/>
            </a:solidFill>
          </a:endParaRPr>
        </a:p>
      </dsp:txBody>
      <dsp:txXfrm>
        <a:off x="4139662" y="2634159"/>
        <a:ext cx="3762452" cy="22574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1E87F0-BFC8-4346-B67B-AF156B63AEDD}">
      <dsp:nvSpPr>
        <dsp:cNvPr id="0" name=""/>
        <dsp:cNvSpPr/>
      </dsp:nvSpPr>
      <dsp:spPr>
        <a:xfrm>
          <a:off x="6596" y="543804"/>
          <a:ext cx="1971594" cy="169414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Las </a:t>
          </a:r>
          <a:r>
            <a:rPr lang="es-ES" sz="1800" kern="1200" dirty="0" err="1" smtClean="0"/>
            <a:t>topic</a:t>
          </a:r>
          <a:r>
            <a:rPr lang="es-ES" sz="1800" kern="1200" dirty="0" smtClean="0"/>
            <a:t> de Kafka tiene la posibilidad de configurar replicas.</a:t>
          </a:r>
          <a:endParaRPr lang="es-ES" sz="1800" kern="1200" dirty="0"/>
        </a:p>
      </dsp:txBody>
      <dsp:txXfrm>
        <a:off x="56216" y="593424"/>
        <a:ext cx="1872354" cy="1594906"/>
      </dsp:txXfrm>
    </dsp:sp>
    <dsp:sp modelId="{337A4F28-8285-4B62-94DB-0C540BF21824}">
      <dsp:nvSpPr>
        <dsp:cNvPr id="0" name=""/>
        <dsp:cNvSpPr/>
      </dsp:nvSpPr>
      <dsp:spPr>
        <a:xfrm>
          <a:off x="2175350" y="1146399"/>
          <a:ext cx="417978" cy="4889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175350" y="1244190"/>
        <a:ext cx="292585" cy="293373"/>
      </dsp:txXfrm>
    </dsp:sp>
    <dsp:sp modelId="{100E95CF-7B13-46C4-B844-28E373D3D5ED}">
      <dsp:nvSpPr>
        <dsp:cNvPr id="0" name=""/>
        <dsp:cNvSpPr/>
      </dsp:nvSpPr>
      <dsp:spPr>
        <a:xfrm>
          <a:off x="2766828" y="543804"/>
          <a:ext cx="1971594" cy="1694146"/>
        </a:xfrm>
        <a:prstGeom prst="roundRect">
          <a:avLst>
            <a:gd name="adj" fmla="val 10000"/>
          </a:avLst>
        </a:prstGeom>
        <a:solidFill>
          <a:schemeClr val="accent5">
            <a:hueOff val="9557340"/>
            <a:satOff val="-20419"/>
            <a:lumOff val="-852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Las replicas son utilizadas para conseguir alta disponibilidad del servicio.</a:t>
          </a:r>
          <a:endParaRPr lang="es-ES" sz="1800" kern="1200"/>
        </a:p>
      </dsp:txBody>
      <dsp:txXfrm>
        <a:off x="2816448" y="593424"/>
        <a:ext cx="1872354" cy="1594906"/>
      </dsp:txXfrm>
    </dsp:sp>
    <dsp:sp modelId="{0A3AAC6A-E92E-421D-9169-7D756754AC08}">
      <dsp:nvSpPr>
        <dsp:cNvPr id="0" name=""/>
        <dsp:cNvSpPr/>
      </dsp:nvSpPr>
      <dsp:spPr>
        <a:xfrm>
          <a:off x="4935582" y="1146399"/>
          <a:ext cx="417978" cy="4889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935582" y="1244190"/>
        <a:ext cx="292585" cy="293373"/>
      </dsp:txXfrm>
    </dsp:sp>
    <dsp:sp modelId="{D7B32652-0D4D-4AA3-83DB-CC480F7C9245}">
      <dsp:nvSpPr>
        <dsp:cNvPr id="0" name=""/>
        <dsp:cNvSpPr/>
      </dsp:nvSpPr>
      <dsp:spPr>
        <a:xfrm>
          <a:off x="5527061" y="543804"/>
          <a:ext cx="1971594" cy="1694146"/>
        </a:xfrm>
        <a:prstGeom prst="roundRect">
          <a:avLst>
            <a:gd name="adj" fmla="val 10000"/>
          </a:avLst>
        </a:prstGeom>
        <a:solidFill>
          <a:schemeClr val="accent5">
            <a:hueOff val="19114680"/>
            <a:satOff val="-40837"/>
            <a:lumOff val="-1705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smtClean="0"/>
            <a:t>Las replicas se consiguen mediante la duplicación de las particiones en distintos brokers. </a:t>
          </a:r>
          <a:endParaRPr lang="es-ES" sz="1800" kern="1200"/>
        </a:p>
      </dsp:txBody>
      <dsp:txXfrm>
        <a:off x="5576681" y="593424"/>
        <a:ext cx="1872354" cy="1594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AD6EE87-EBD5-4F12-A48A-63ACA297AC8F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066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96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41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61015F-7CC6-4D0A-9D87-873EA4C304CC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86791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54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6161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68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1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05C68B11-C5A8-448C-8CE9-B1A273C79CFC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04105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7616CA0-919D-4A49-9C8A-62FDFB3A5183}" type="datetimeFigureOut">
              <a:rPr lang="en-US" smtClean="0"/>
              <a:t>12/15/2023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2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378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836" y="323599"/>
            <a:ext cx="5627822" cy="3731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58" y="3880249"/>
            <a:ext cx="6400047" cy="24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Servicio principal de </a:t>
            </a:r>
            <a:r>
              <a:rPr lang="es-ES" dirty="0" err="1" smtClean="0"/>
              <a:t>kafka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341" y="1447367"/>
            <a:ext cx="6935702" cy="4999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Kafka </a:t>
            </a:r>
            <a:r>
              <a:rPr lang="es-ES" dirty="0" err="1" smtClean="0"/>
              <a:t>broker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82941830"/>
              </p:ext>
            </p:extLst>
          </p:nvPr>
        </p:nvGraphicFramePr>
        <p:xfrm>
          <a:off x="406400" y="12923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INSTALACION DE </a:t>
            </a:r>
            <a:r>
              <a:rPr lang="es-ES" dirty="0" err="1" smtClean="0"/>
              <a:t>ZOOKeeper</a:t>
            </a:r>
            <a:r>
              <a:rPr lang="es-ES" dirty="0" smtClean="0"/>
              <a:t> y </a:t>
            </a:r>
            <a:r>
              <a:rPr lang="es-ES" dirty="0" err="1" smtClean="0"/>
              <a:t>kafka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80" y="1451264"/>
            <a:ext cx="88011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Kafka </a:t>
            </a:r>
            <a:r>
              <a:rPr lang="es-ES" dirty="0" err="1" smtClean="0"/>
              <a:t>Topic</a:t>
            </a:r>
            <a:r>
              <a:rPr lang="es-ES" dirty="0" smtClean="0"/>
              <a:t> y particiones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4178" y="1138351"/>
            <a:ext cx="4402903" cy="32021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331" y="4965382"/>
            <a:ext cx="7143750" cy="1638300"/>
          </a:xfrm>
          <a:prstGeom prst="rect">
            <a:avLst/>
          </a:prstGeom>
        </p:spPr>
      </p:pic>
      <p:sp>
        <p:nvSpPr>
          <p:cNvPr id="8" name="Flecha arriba 7"/>
          <p:cNvSpPr/>
          <p:nvPr/>
        </p:nvSpPr>
        <p:spPr>
          <a:xfrm>
            <a:off x="5678349" y="4225465"/>
            <a:ext cx="253714" cy="880119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redondeado 9"/>
          <p:cNvSpPr/>
          <p:nvPr/>
        </p:nvSpPr>
        <p:spPr>
          <a:xfrm>
            <a:off x="2803352" y="2664062"/>
            <a:ext cx="1132936" cy="5905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Kafka </a:t>
            </a:r>
            <a:r>
              <a:rPr lang="es-ES" dirty="0" err="1" smtClean="0"/>
              <a:t>Broker</a:t>
            </a:r>
            <a:endParaRPr lang="es-E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2785907" y="3420030"/>
            <a:ext cx="1150379" cy="62417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Kafka </a:t>
            </a:r>
            <a:r>
              <a:rPr lang="es-ES" dirty="0" err="1" smtClean="0"/>
              <a:t>Broker</a:t>
            </a:r>
            <a:endParaRPr lang="es-ES" dirty="0"/>
          </a:p>
        </p:txBody>
      </p:sp>
      <p:sp>
        <p:nvSpPr>
          <p:cNvPr id="12" name="Flecha arriba 11"/>
          <p:cNvSpPr/>
          <p:nvPr/>
        </p:nvSpPr>
        <p:spPr>
          <a:xfrm rot="5400000">
            <a:off x="4457417" y="1650469"/>
            <a:ext cx="233081" cy="1085256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rriba 12"/>
          <p:cNvSpPr/>
          <p:nvPr/>
        </p:nvSpPr>
        <p:spPr>
          <a:xfrm rot="5400000">
            <a:off x="4457416" y="2388991"/>
            <a:ext cx="233081" cy="1085256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rriba 13"/>
          <p:cNvSpPr/>
          <p:nvPr/>
        </p:nvSpPr>
        <p:spPr>
          <a:xfrm rot="5400000">
            <a:off x="4457415" y="3160676"/>
            <a:ext cx="233081" cy="1085256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/>
          <p:cNvSpPr/>
          <p:nvPr/>
        </p:nvSpPr>
        <p:spPr>
          <a:xfrm>
            <a:off x="2794628" y="1908254"/>
            <a:ext cx="1132936" cy="5905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Kafka </a:t>
            </a:r>
            <a:r>
              <a:rPr lang="es-ES" dirty="0" err="1" smtClean="0"/>
              <a:t>Broker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879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Kafka </a:t>
            </a:r>
            <a:r>
              <a:rPr lang="es-ES" dirty="0" err="1" smtClean="0"/>
              <a:t>Topics</a:t>
            </a:r>
            <a:r>
              <a:rPr lang="es-ES" dirty="0" smtClean="0"/>
              <a:t> y particiones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989" y="1308681"/>
            <a:ext cx="2627893" cy="3202111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1073163" y="2834392"/>
            <a:ext cx="1132936" cy="5905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Kafka </a:t>
            </a:r>
            <a:r>
              <a:rPr lang="es-ES" dirty="0" err="1" smtClean="0"/>
              <a:t>Broker</a:t>
            </a:r>
            <a:endParaRPr lang="es-ES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055718" y="3590360"/>
            <a:ext cx="1150379" cy="62417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Kafka </a:t>
            </a:r>
            <a:r>
              <a:rPr lang="es-ES" dirty="0" err="1" smtClean="0"/>
              <a:t>Broker</a:t>
            </a:r>
            <a:endParaRPr lang="es-ES" dirty="0"/>
          </a:p>
        </p:txBody>
      </p:sp>
      <p:sp>
        <p:nvSpPr>
          <p:cNvPr id="12" name="Flecha arriba 11"/>
          <p:cNvSpPr/>
          <p:nvPr/>
        </p:nvSpPr>
        <p:spPr>
          <a:xfrm rot="5400000">
            <a:off x="2685769" y="1862259"/>
            <a:ext cx="255512" cy="1024767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rriba 12"/>
          <p:cNvSpPr/>
          <p:nvPr/>
        </p:nvSpPr>
        <p:spPr>
          <a:xfrm rot="5400000">
            <a:off x="2685768" y="2600781"/>
            <a:ext cx="255512" cy="1024767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rriba 13"/>
          <p:cNvSpPr/>
          <p:nvPr/>
        </p:nvSpPr>
        <p:spPr>
          <a:xfrm rot="5400000">
            <a:off x="2685767" y="3372466"/>
            <a:ext cx="255511" cy="1024767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redondeado 15"/>
          <p:cNvSpPr/>
          <p:nvPr/>
        </p:nvSpPr>
        <p:spPr>
          <a:xfrm>
            <a:off x="1064439" y="2078584"/>
            <a:ext cx="1132936" cy="59059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Kafka </a:t>
            </a:r>
            <a:r>
              <a:rPr lang="es-ES" dirty="0" err="1" smtClean="0"/>
              <a:t>Broker</a:t>
            </a:r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965" y="1308681"/>
            <a:ext cx="2627893" cy="320211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5941" y="1308680"/>
            <a:ext cx="2627893" cy="320211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805619" y="1555200"/>
            <a:ext cx="23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Bradley Hand ITC" panose="03070402050302030203" pitchFamily="66" charset="0"/>
              </a:rPr>
              <a:t>1</a:t>
            </a:r>
            <a:endParaRPr lang="es-ES" b="1" dirty="0">
              <a:latin typeface="Bradley Hand ITC" panose="03070402050302030203" pitchFamily="66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74410" y="15552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Bradley Hand ITC" panose="03070402050302030203" pitchFamily="66" charset="0"/>
              </a:rPr>
              <a:t>2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069158" y="155520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Bradley Hand ITC" panose="03070402050302030203" pitchFamily="66" charset="0"/>
              </a:rPr>
              <a:t>3</a:t>
            </a:r>
          </a:p>
        </p:txBody>
      </p:sp>
      <p:sp>
        <p:nvSpPr>
          <p:cNvPr id="21" name="Rectángulo redondeado 20"/>
          <p:cNvSpPr/>
          <p:nvPr/>
        </p:nvSpPr>
        <p:spPr>
          <a:xfrm>
            <a:off x="4557935" y="5283607"/>
            <a:ext cx="1948133" cy="10542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PRODUCTOR</a:t>
            </a:r>
            <a:endParaRPr lang="es-ES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6864173" y="5276796"/>
            <a:ext cx="1948133" cy="10542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CONSUMIDOR</a:t>
            </a:r>
            <a:endParaRPr lang="es-ES" dirty="0"/>
          </a:p>
        </p:txBody>
      </p:sp>
      <p:sp>
        <p:nvSpPr>
          <p:cNvPr id="23" name="Menos 22"/>
          <p:cNvSpPr/>
          <p:nvPr/>
        </p:nvSpPr>
        <p:spPr>
          <a:xfrm>
            <a:off x="3325906" y="4665525"/>
            <a:ext cx="6979920" cy="110870"/>
          </a:xfrm>
          <a:prstGeom prst="mathMinu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 arriba 23"/>
          <p:cNvSpPr/>
          <p:nvPr/>
        </p:nvSpPr>
        <p:spPr>
          <a:xfrm>
            <a:off x="5362021" y="4825533"/>
            <a:ext cx="339960" cy="384942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 arriba 24"/>
          <p:cNvSpPr/>
          <p:nvPr/>
        </p:nvSpPr>
        <p:spPr>
          <a:xfrm rot="10800000">
            <a:off x="7690522" y="4834124"/>
            <a:ext cx="339960" cy="384942"/>
          </a:xfrm>
          <a:prstGeom prst="up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88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Topics</a:t>
            </a:r>
            <a:r>
              <a:rPr lang="es-ES" dirty="0" smtClean="0"/>
              <a:t>: Particiones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78775035"/>
              </p:ext>
            </p:extLst>
          </p:nvPr>
        </p:nvGraphicFramePr>
        <p:xfrm>
          <a:off x="1251678" y="1753496"/>
          <a:ext cx="7903080" cy="4892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250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Topics</a:t>
            </a:r>
            <a:r>
              <a:rPr lang="es-ES" dirty="0" smtClean="0"/>
              <a:t>: Particiones y Réplicas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1251678" y="1767989"/>
            <a:ext cx="9796426" cy="1342616"/>
          </a:xfrm>
          <a:prstGeom prst="roundRect">
            <a:avLst/>
          </a:prstGeom>
          <a:solidFill>
            <a:srgbClr val="B69FA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solidFill>
                  <a:schemeClr val="tx2"/>
                </a:solidFill>
              </a:rPr>
              <a:t>Más </a:t>
            </a:r>
            <a:r>
              <a:rPr lang="es-ES" sz="3600" dirty="0" err="1">
                <a:solidFill>
                  <a:schemeClr val="tx2"/>
                </a:solidFill>
              </a:rPr>
              <a:t>brokers</a:t>
            </a:r>
            <a:r>
              <a:rPr lang="es-ES" sz="3600" dirty="0">
                <a:solidFill>
                  <a:schemeClr val="tx2"/>
                </a:solidFill>
              </a:rPr>
              <a:t> y particiones == mayor rendimiento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896464380"/>
              </p:ext>
            </p:extLst>
          </p:nvPr>
        </p:nvGraphicFramePr>
        <p:xfrm>
          <a:off x="1853901" y="3231769"/>
          <a:ext cx="7505252" cy="2781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75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Topic</a:t>
            </a:r>
            <a:r>
              <a:rPr lang="es-ES" dirty="0" smtClean="0"/>
              <a:t> - Particiones3 – replica1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82" y="4665521"/>
            <a:ext cx="1140051" cy="7742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86" y="4665522"/>
            <a:ext cx="1140051" cy="7742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92" y="4665522"/>
            <a:ext cx="1140051" cy="77425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043953" y="1874517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(Leader)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4303059" y="1874517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(Leader)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6562165" y="1874517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(Leader)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189" y="2915506"/>
            <a:ext cx="292633" cy="164573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94" y="2915506"/>
            <a:ext cx="292633" cy="164573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400" y="2915506"/>
            <a:ext cx="292633" cy="16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06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Topic</a:t>
            </a:r>
            <a:r>
              <a:rPr lang="es-ES" dirty="0" smtClean="0"/>
              <a:t> - Particiones3 – replica1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82" y="4665521"/>
            <a:ext cx="1140051" cy="7742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86" y="4665522"/>
            <a:ext cx="1140051" cy="7742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92" y="4665522"/>
            <a:ext cx="1140051" cy="77425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043953" y="1874517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(Leader)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4303059" y="1874517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(Leader)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6562165" y="1874517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(Leader)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189" y="2915506"/>
            <a:ext cx="292633" cy="164573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94" y="2915506"/>
            <a:ext cx="292633" cy="164573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400" y="2915506"/>
            <a:ext cx="292633" cy="1645736"/>
          </a:xfrm>
          <a:prstGeom prst="rect">
            <a:avLst/>
          </a:prstGeom>
        </p:spPr>
      </p:pic>
      <p:sp>
        <p:nvSpPr>
          <p:cNvPr id="3" name="Multiplicar 2"/>
          <p:cNvSpPr/>
          <p:nvPr/>
        </p:nvSpPr>
        <p:spPr>
          <a:xfrm>
            <a:off x="1823422" y="1128451"/>
            <a:ext cx="2700169" cy="5341172"/>
          </a:xfrm>
          <a:prstGeom prst="mathMultiply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1823422" y="5813877"/>
            <a:ext cx="7332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5">
                    <a:lumMod val="75000"/>
                  </a:schemeClr>
                </a:solidFill>
              </a:rPr>
              <a:t>NO HAY ALTA DISPONIBILIDAD</a:t>
            </a:r>
            <a:endParaRPr lang="es-E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2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Topic</a:t>
            </a:r>
            <a:r>
              <a:rPr lang="es-ES" dirty="0" smtClean="0"/>
              <a:t> - Particiones3 – replica2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82" y="4665521"/>
            <a:ext cx="1140051" cy="7742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86" y="4665522"/>
            <a:ext cx="1140051" cy="7742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92" y="4665522"/>
            <a:ext cx="1140051" cy="77425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043953" y="1874517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(Leader)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4303059" y="1874517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(Leader)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6562165" y="1874517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189" y="3689872"/>
            <a:ext cx="292633" cy="87136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94" y="3689872"/>
            <a:ext cx="292633" cy="87137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400" y="3689872"/>
            <a:ext cx="292633" cy="87137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303056" y="2682000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</a:t>
            </a:r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6562165" y="2682135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</a:t>
            </a:r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2043953" y="2682135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(Leader)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3823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 a </a:t>
            </a:r>
            <a:r>
              <a:rPr lang="es-ES" dirty="0" err="1" smtClean="0"/>
              <a:t>Zookeeper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42374577"/>
              </p:ext>
            </p:extLst>
          </p:nvPr>
        </p:nvGraphicFramePr>
        <p:xfrm>
          <a:off x="2280621" y="1874517"/>
          <a:ext cx="7416800" cy="4341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3929" y="4561242"/>
            <a:ext cx="3538071" cy="19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Topic</a:t>
            </a:r>
            <a:r>
              <a:rPr lang="es-ES" dirty="0" smtClean="0"/>
              <a:t> - Particiones3 – replica2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82" y="4665521"/>
            <a:ext cx="1140051" cy="7742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86" y="4665522"/>
            <a:ext cx="1140051" cy="7742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92" y="4665522"/>
            <a:ext cx="1140051" cy="77425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043953" y="1874517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(Leader)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4303059" y="1874517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(Leader)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6562165" y="1874517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(Leader) 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189" y="3689872"/>
            <a:ext cx="292633" cy="87136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94" y="3689872"/>
            <a:ext cx="292633" cy="87137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400" y="3689872"/>
            <a:ext cx="292633" cy="87137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303056" y="2682000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(Leader) </a:t>
            </a:r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6562165" y="2682135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</a:t>
            </a:r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2043953" y="2682135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(Leader)</a:t>
            </a:r>
            <a:endParaRPr lang="es-ES" dirty="0"/>
          </a:p>
        </p:txBody>
      </p:sp>
      <p:sp>
        <p:nvSpPr>
          <p:cNvPr id="21" name="Multiplicar 20"/>
          <p:cNvSpPr/>
          <p:nvPr/>
        </p:nvSpPr>
        <p:spPr>
          <a:xfrm>
            <a:off x="1823422" y="1128451"/>
            <a:ext cx="2700169" cy="5341172"/>
          </a:xfrm>
          <a:prstGeom prst="mathMultiply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2248820" y="5761737"/>
            <a:ext cx="6367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4"/>
                </a:solidFill>
              </a:rPr>
              <a:t>HAY ALTA DISPONIBILIDAD</a:t>
            </a:r>
            <a:endParaRPr lang="es-E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85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Topic</a:t>
            </a:r>
            <a:r>
              <a:rPr lang="es-ES" dirty="0" smtClean="0"/>
              <a:t> - Particiones3 – replica2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82" y="4665521"/>
            <a:ext cx="1140051" cy="7742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86" y="4665522"/>
            <a:ext cx="1140051" cy="7742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92" y="4665522"/>
            <a:ext cx="1140051" cy="77425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043953" y="1874517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(Leader)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4303059" y="1874517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(Leader)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6562165" y="1874517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(Leader) 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189" y="3689872"/>
            <a:ext cx="292633" cy="87136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94" y="3689872"/>
            <a:ext cx="292633" cy="87137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400" y="3689872"/>
            <a:ext cx="292633" cy="87137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303056" y="2682000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(Leader) </a:t>
            </a:r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6562165" y="2682135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</a:t>
            </a:r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2043953" y="2682135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(Leader)</a:t>
            </a:r>
            <a:endParaRPr lang="es-ES" dirty="0"/>
          </a:p>
        </p:txBody>
      </p:sp>
      <p:sp>
        <p:nvSpPr>
          <p:cNvPr id="21" name="Multiplicar 20"/>
          <p:cNvSpPr/>
          <p:nvPr/>
        </p:nvSpPr>
        <p:spPr>
          <a:xfrm>
            <a:off x="1823422" y="1128451"/>
            <a:ext cx="2700169" cy="5341172"/>
          </a:xfrm>
          <a:prstGeom prst="mathMultiply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Multiplicar 22"/>
          <p:cNvSpPr/>
          <p:nvPr/>
        </p:nvSpPr>
        <p:spPr>
          <a:xfrm>
            <a:off x="4100764" y="1128451"/>
            <a:ext cx="2700169" cy="5341172"/>
          </a:xfrm>
          <a:prstGeom prst="mathMultiply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1823422" y="5813877"/>
            <a:ext cx="7332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5">
                    <a:lumMod val="75000"/>
                  </a:schemeClr>
                </a:solidFill>
              </a:rPr>
              <a:t>NO HAY ALTA DISPONIBILIDAD</a:t>
            </a:r>
            <a:endParaRPr lang="es-E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7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Topic</a:t>
            </a:r>
            <a:r>
              <a:rPr lang="es-ES" dirty="0" smtClean="0"/>
              <a:t> - Particiones3 – replica3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82" y="4665521"/>
            <a:ext cx="1140051" cy="7742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86" y="4665522"/>
            <a:ext cx="1140051" cy="7742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92" y="4665522"/>
            <a:ext cx="1140051" cy="77425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043953" y="1874517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(Leader)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4303059" y="1874517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6562165" y="1874517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189" y="4410636"/>
            <a:ext cx="292633" cy="150606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303056" y="2682000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</a:t>
            </a:r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6562165" y="2682135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</a:t>
            </a:r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2043953" y="2682135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(Leader)</a:t>
            </a:r>
            <a:endParaRPr lang="es-ES" dirty="0"/>
          </a:p>
        </p:txBody>
      </p:sp>
      <p:sp>
        <p:nvSpPr>
          <p:cNvPr id="20" name="Rectángulo 19"/>
          <p:cNvSpPr/>
          <p:nvPr/>
        </p:nvSpPr>
        <p:spPr>
          <a:xfrm>
            <a:off x="2043953" y="3489483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(Leader)</a:t>
            </a:r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4303056" y="3486088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</a:t>
            </a:r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6562163" y="3489483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92" y="4410636"/>
            <a:ext cx="292633" cy="15060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399" y="4410636"/>
            <a:ext cx="292633" cy="1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7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Topic</a:t>
            </a:r>
            <a:r>
              <a:rPr lang="es-ES" dirty="0" smtClean="0"/>
              <a:t> - Particiones3 – replica3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82" y="4665521"/>
            <a:ext cx="1140051" cy="77425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86" y="4665522"/>
            <a:ext cx="1140051" cy="77425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92" y="4665522"/>
            <a:ext cx="1140051" cy="774259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043953" y="1874517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(Leader)</a:t>
            </a:r>
            <a:endParaRPr lang="es-ES" dirty="0"/>
          </a:p>
        </p:txBody>
      </p:sp>
      <p:sp>
        <p:nvSpPr>
          <p:cNvPr id="11" name="Rectángulo 10"/>
          <p:cNvSpPr/>
          <p:nvPr/>
        </p:nvSpPr>
        <p:spPr>
          <a:xfrm>
            <a:off x="4303059" y="1874517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</a:t>
            </a:r>
            <a:endParaRPr lang="es-ES" dirty="0"/>
          </a:p>
        </p:txBody>
      </p:sp>
      <p:sp>
        <p:nvSpPr>
          <p:cNvPr id="12" name="Rectángulo 11"/>
          <p:cNvSpPr/>
          <p:nvPr/>
        </p:nvSpPr>
        <p:spPr>
          <a:xfrm>
            <a:off x="6562165" y="1874517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(Leader) </a:t>
            </a:r>
            <a:endParaRPr lang="es-ES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189" y="4410636"/>
            <a:ext cx="292633" cy="150606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303056" y="2682000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</a:t>
            </a:r>
            <a:endParaRPr lang="es-ES" dirty="0"/>
          </a:p>
        </p:txBody>
      </p:sp>
      <p:sp>
        <p:nvSpPr>
          <p:cNvPr id="18" name="Rectángulo 17"/>
          <p:cNvSpPr/>
          <p:nvPr/>
        </p:nvSpPr>
        <p:spPr>
          <a:xfrm>
            <a:off x="6562165" y="2682135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(Leader)</a:t>
            </a:r>
            <a:endParaRPr lang="es-ES" dirty="0"/>
          </a:p>
        </p:txBody>
      </p:sp>
      <p:sp>
        <p:nvSpPr>
          <p:cNvPr id="19" name="Rectángulo 18"/>
          <p:cNvSpPr/>
          <p:nvPr/>
        </p:nvSpPr>
        <p:spPr>
          <a:xfrm>
            <a:off x="2043953" y="2682135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(Leader)</a:t>
            </a:r>
            <a:endParaRPr lang="es-ES" dirty="0"/>
          </a:p>
        </p:txBody>
      </p:sp>
      <p:sp>
        <p:nvSpPr>
          <p:cNvPr id="20" name="Rectángulo 19"/>
          <p:cNvSpPr/>
          <p:nvPr/>
        </p:nvSpPr>
        <p:spPr>
          <a:xfrm>
            <a:off x="2043953" y="3489483"/>
            <a:ext cx="2259106" cy="825652"/>
          </a:xfrm>
          <a:prstGeom prst="rect">
            <a:avLst/>
          </a:prstGeom>
          <a:solidFill>
            <a:schemeClr val="accent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P1 (Leader)</a:t>
            </a:r>
            <a:endParaRPr lang="es-ES" dirty="0"/>
          </a:p>
        </p:txBody>
      </p:sp>
      <p:sp>
        <p:nvSpPr>
          <p:cNvPr id="21" name="Rectángulo 20"/>
          <p:cNvSpPr/>
          <p:nvPr/>
        </p:nvSpPr>
        <p:spPr>
          <a:xfrm>
            <a:off x="4303056" y="3486088"/>
            <a:ext cx="2259106" cy="825652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P2 </a:t>
            </a:r>
            <a:endParaRPr lang="es-ES" dirty="0"/>
          </a:p>
        </p:txBody>
      </p:sp>
      <p:sp>
        <p:nvSpPr>
          <p:cNvPr id="22" name="Rectángulo 21"/>
          <p:cNvSpPr/>
          <p:nvPr/>
        </p:nvSpPr>
        <p:spPr>
          <a:xfrm>
            <a:off x="6562163" y="3489483"/>
            <a:ext cx="2259106" cy="825652"/>
          </a:xfrm>
          <a:prstGeom prst="rect">
            <a:avLst/>
          </a:prstGeom>
          <a:solidFill>
            <a:schemeClr val="accent4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P0 (Leader) </a:t>
            </a:r>
            <a:endParaRPr lang="es-ES" dirty="0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292" y="4410636"/>
            <a:ext cx="292633" cy="15060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399" y="4410636"/>
            <a:ext cx="292633" cy="150606"/>
          </a:xfrm>
          <a:prstGeom prst="rect">
            <a:avLst/>
          </a:prstGeom>
        </p:spPr>
      </p:pic>
      <p:sp>
        <p:nvSpPr>
          <p:cNvPr id="25" name="Multiplicar 24"/>
          <p:cNvSpPr/>
          <p:nvPr/>
        </p:nvSpPr>
        <p:spPr>
          <a:xfrm>
            <a:off x="1823422" y="1128451"/>
            <a:ext cx="2700169" cy="5341172"/>
          </a:xfrm>
          <a:prstGeom prst="mathMultiply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Multiplicar 25"/>
          <p:cNvSpPr/>
          <p:nvPr/>
        </p:nvSpPr>
        <p:spPr>
          <a:xfrm>
            <a:off x="4100764" y="1128451"/>
            <a:ext cx="2700169" cy="5341172"/>
          </a:xfrm>
          <a:prstGeom prst="mathMultiply">
            <a:avLst/>
          </a:prstGeom>
          <a:solidFill>
            <a:srgbClr val="C00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/>
          <p:cNvSpPr txBox="1"/>
          <p:nvPr/>
        </p:nvSpPr>
        <p:spPr>
          <a:xfrm>
            <a:off x="2248820" y="5761737"/>
            <a:ext cx="63675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accent4"/>
                </a:solidFill>
              </a:rPr>
              <a:t>HAY ALTA DISPONIBILIDAD</a:t>
            </a:r>
            <a:endParaRPr lang="es-ES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6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replicas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sp>
        <p:nvSpPr>
          <p:cNvPr id="26" name="Rectángulo redondeado 25"/>
          <p:cNvSpPr/>
          <p:nvPr/>
        </p:nvSpPr>
        <p:spPr>
          <a:xfrm>
            <a:off x="1251678" y="1767989"/>
            <a:ext cx="9796426" cy="1342616"/>
          </a:xfrm>
          <a:prstGeom prst="roundRect">
            <a:avLst/>
          </a:prstGeom>
          <a:solidFill>
            <a:srgbClr val="B69FAD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solidFill>
                  <a:schemeClr val="tx2"/>
                </a:solidFill>
              </a:rPr>
              <a:t>Máximas réplicas == Número de </a:t>
            </a:r>
            <a:r>
              <a:rPr lang="es-ES" sz="3600" dirty="0" err="1" smtClean="0">
                <a:solidFill>
                  <a:schemeClr val="tx2"/>
                </a:solidFill>
              </a:rPr>
              <a:t>brokers</a:t>
            </a:r>
            <a:endParaRPr lang="es-ES" sz="3600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04460475"/>
              </p:ext>
            </p:extLst>
          </p:nvPr>
        </p:nvGraphicFramePr>
        <p:xfrm>
          <a:off x="2004508" y="3441737"/>
          <a:ext cx="7376160" cy="2459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787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Mensaje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3356386" y="1148210"/>
            <a:ext cx="5714409" cy="4306034"/>
            <a:chOff x="1613647" y="1352488"/>
            <a:chExt cx="5714409" cy="4306034"/>
          </a:xfrm>
        </p:grpSpPr>
        <p:sp>
          <p:nvSpPr>
            <p:cNvPr id="3" name="Rectángulo redondeado 2"/>
            <p:cNvSpPr/>
            <p:nvPr/>
          </p:nvSpPr>
          <p:spPr>
            <a:xfrm>
              <a:off x="1613647" y="1352488"/>
              <a:ext cx="5714409" cy="430603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s-ES" dirty="0" smtClean="0"/>
                <a:t>DATOS DEL MENSAJE</a:t>
              </a:r>
              <a:endParaRPr lang="es-ES" dirty="0"/>
            </a:p>
          </p:txBody>
        </p:sp>
        <p:sp>
          <p:nvSpPr>
            <p:cNvPr id="5" name="Rectángulo redondeado 4"/>
            <p:cNvSpPr/>
            <p:nvPr/>
          </p:nvSpPr>
          <p:spPr>
            <a:xfrm>
              <a:off x="2184851" y="2317495"/>
              <a:ext cx="4572000" cy="7960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TIMESTAMP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6" name="Rectángulo redondeado 5"/>
            <p:cNvSpPr/>
            <p:nvPr/>
          </p:nvSpPr>
          <p:spPr>
            <a:xfrm>
              <a:off x="2184851" y="3384295"/>
              <a:ext cx="4572000" cy="7960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VALOR (bytes)</a:t>
              </a:r>
              <a:endParaRPr lang="es-ES" dirty="0">
                <a:solidFill>
                  <a:schemeClr val="tx1"/>
                </a:solidFill>
              </a:endParaRP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2184851" y="4451095"/>
              <a:ext cx="4572000" cy="7960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>
                  <a:solidFill>
                    <a:schemeClr val="tx1"/>
                  </a:solidFill>
                </a:rPr>
                <a:t>CLAVE (bytes)</a:t>
              </a:r>
              <a:endParaRPr lang="es-E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CuadroTexto 7"/>
          <p:cNvSpPr txBox="1"/>
          <p:nvPr/>
        </p:nvSpPr>
        <p:spPr>
          <a:xfrm>
            <a:off x="2002219" y="5917119"/>
            <a:ext cx="532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 puedes usar para decidir a que partición del </a:t>
            </a:r>
            <a:r>
              <a:rPr lang="es-ES" dirty="0" err="1" smtClean="0"/>
              <a:t>topic</a:t>
            </a:r>
            <a:r>
              <a:rPr lang="es-ES" dirty="0" smtClean="0"/>
              <a:t> se quiere que vaya el mensaje</a:t>
            </a:r>
            <a:endParaRPr lang="es-ES" dirty="0"/>
          </a:p>
        </p:txBody>
      </p:sp>
      <p:sp>
        <p:nvSpPr>
          <p:cNvPr id="9" name="Flecha curvada hacia la izquierda 8"/>
          <p:cNvSpPr/>
          <p:nvPr/>
        </p:nvSpPr>
        <p:spPr>
          <a:xfrm rot="1342849">
            <a:off x="7872600" y="4821775"/>
            <a:ext cx="1129553" cy="2017652"/>
          </a:xfrm>
          <a:prstGeom prst="curvedLeftArrow">
            <a:avLst/>
          </a:prstGeom>
          <a:solidFill>
            <a:srgbClr val="00206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7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00159210"/>
              </p:ext>
            </p:extLst>
          </p:nvPr>
        </p:nvGraphicFramePr>
        <p:xfrm>
          <a:off x="1452282" y="1592132"/>
          <a:ext cx="7487323" cy="463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845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Parametros</a:t>
            </a:r>
            <a:r>
              <a:rPr lang="es-ES" dirty="0" smtClean="0"/>
              <a:t> de configuración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51678" y="2021304"/>
            <a:ext cx="684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Fichero de configuración básico: </a:t>
            </a:r>
            <a:r>
              <a:rPr lang="es-ES" dirty="0" err="1" smtClean="0"/>
              <a:t>server.properties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876926" y="2537423"/>
            <a:ext cx="73633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Server </a:t>
            </a:r>
            <a:r>
              <a:rPr lang="es-ES" b="1" dirty="0" err="1" smtClean="0"/>
              <a:t>Basics</a:t>
            </a:r>
            <a:r>
              <a:rPr lang="es-ES" b="1" dirty="0" smtClean="0"/>
              <a:t>:</a:t>
            </a:r>
            <a:endParaRPr lang="es-ES" b="1" dirty="0"/>
          </a:p>
          <a:p>
            <a:r>
              <a:rPr lang="es-ES" dirty="0" smtClean="0"/>
              <a:t>	broker.id=0 (identificativo único)</a:t>
            </a:r>
          </a:p>
          <a:p>
            <a:endParaRPr lang="es-ES" dirty="0"/>
          </a:p>
          <a:p>
            <a:r>
              <a:rPr lang="es-ES" b="1" dirty="0"/>
              <a:t>Socket Server </a:t>
            </a:r>
            <a:r>
              <a:rPr lang="es-ES" b="1" dirty="0" err="1" smtClean="0"/>
              <a:t>Settings</a:t>
            </a:r>
            <a:r>
              <a:rPr lang="es-ES" b="1" dirty="0" smtClean="0"/>
              <a:t>: </a:t>
            </a:r>
          </a:p>
          <a:p>
            <a:r>
              <a:rPr lang="es-ES" b="1" dirty="0"/>
              <a:t>	</a:t>
            </a:r>
            <a:r>
              <a:rPr lang="es-ES" dirty="0" err="1" smtClean="0"/>
              <a:t>listeners</a:t>
            </a:r>
            <a:r>
              <a:rPr lang="es-ES" dirty="0" smtClean="0"/>
              <a:t>=PLAINTEXT</a:t>
            </a:r>
            <a:r>
              <a:rPr lang="es-ES" dirty="0"/>
              <a:t>://</a:t>
            </a:r>
            <a:r>
              <a:rPr lang="es-ES" dirty="0" smtClean="0"/>
              <a:t>0.0.0.0:9092 (escucha en texto plano, en todas las </a:t>
            </a:r>
            <a:r>
              <a:rPr lang="es-ES" dirty="0" err="1" smtClean="0"/>
              <a:t>dir</a:t>
            </a:r>
            <a:r>
              <a:rPr lang="es-ES" dirty="0" smtClean="0"/>
              <a:t> de la máquina por el puerto 9092)</a:t>
            </a:r>
            <a:endParaRPr lang="es-ES" dirty="0"/>
          </a:p>
          <a:p>
            <a:endParaRPr lang="es-ES" b="1" dirty="0" smtClean="0"/>
          </a:p>
          <a:p>
            <a:r>
              <a:rPr lang="es-ES" b="1" dirty="0" smtClean="0"/>
              <a:t>Log </a:t>
            </a:r>
            <a:r>
              <a:rPr lang="es-ES" b="1" dirty="0" err="1" smtClean="0"/>
              <a:t>Basics</a:t>
            </a:r>
            <a:r>
              <a:rPr lang="es-ES" b="1" dirty="0" smtClean="0"/>
              <a:t>: Dónde almacena </a:t>
            </a:r>
            <a:endParaRPr lang="es-ES" b="1" dirty="0"/>
          </a:p>
          <a:p>
            <a:r>
              <a:rPr lang="es-ES" dirty="0" smtClean="0"/>
              <a:t>	</a:t>
            </a:r>
            <a:r>
              <a:rPr lang="es-ES" dirty="0" err="1" smtClean="0"/>
              <a:t>log.dirs</a:t>
            </a:r>
            <a:r>
              <a:rPr lang="es-ES" dirty="0"/>
              <a:t>=/</a:t>
            </a:r>
            <a:r>
              <a:rPr lang="es-ES" dirty="0" err="1" smtClean="0"/>
              <a:t>tmp</a:t>
            </a:r>
            <a:r>
              <a:rPr lang="es-ES" dirty="0" smtClean="0"/>
              <a:t>/</a:t>
            </a:r>
            <a:r>
              <a:rPr lang="es-ES" dirty="0" err="1" smtClean="0"/>
              <a:t>kafka-logs</a:t>
            </a:r>
            <a:r>
              <a:rPr lang="es-ES" dirty="0" smtClean="0"/>
              <a:t> (puede haber más de uno)</a:t>
            </a:r>
            <a:endParaRPr lang="es-ES" dirty="0"/>
          </a:p>
          <a:p>
            <a:r>
              <a:rPr lang="es-ES" dirty="0" smtClean="0"/>
              <a:t>	</a:t>
            </a:r>
            <a:r>
              <a:rPr lang="es-ES" dirty="0" err="1" smtClean="0"/>
              <a:t>num.partitions</a:t>
            </a:r>
            <a:r>
              <a:rPr lang="es-ES" dirty="0" smtClean="0"/>
              <a:t>=1 (número de particiones por defecto)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01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Parametros</a:t>
            </a:r>
            <a:r>
              <a:rPr lang="es-ES" dirty="0" smtClean="0"/>
              <a:t> de configuración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251678" y="2021304"/>
            <a:ext cx="684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Fichero de configuración básico: </a:t>
            </a:r>
            <a:r>
              <a:rPr lang="es-ES" dirty="0" err="1" smtClean="0"/>
              <a:t>server.properties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1876926" y="2537423"/>
            <a:ext cx="73633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Log </a:t>
            </a:r>
            <a:r>
              <a:rPr lang="es-ES" b="1" dirty="0" err="1"/>
              <a:t>Retention</a:t>
            </a:r>
            <a:r>
              <a:rPr lang="es-ES" b="1" dirty="0"/>
              <a:t> </a:t>
            </a:r>
            <a:r>
              <a:rPr lang="es-ES" b="1" dirty="0" err="1" smtClean="0"/>
              <a:t>Policy</a:t>
            </a:r>
            <a:r>
              <a:rPr lang="es-ES" b="1" dirty="0" smtClean="0"/>
              <a:t>: Parámetros para la gestión de espacio de disco duro </a:t>
            </a:r>
          </a:p>
          <a:p>
            <a:r>
              <a:rPr lang="es-ES" dirty="0"/>
              <a:t>	</a:t>
            </a:r>
            <a:r>
              <a:rPr lang="es-ES" dirty="0" err="1" smtClean="0"/>
              <a:t>log.retention.hours</a:t>
            </a:r>
            <a:r>
              <a:rPr lang="es-ES" dirty="0" smtClean="0"/>
              <a:t>=168 </a:t>
            </a:r>
          </a:p>
          <a:p>
            <a:r>
              <a:rPr lang="es-ES" dirty="0" smtClean="0"/>
              <a:t>	</a:t>
            </a:r>
            <a:r>
              <a:rPr lang="es-ES" dirty="0" err="1" smtClean="0"/>
              <a:t>log.segment.bytes</a:t>
            </a:r>
            <a:r>
              <a:rPr lang="es-ES" dirty="0" smtClean="0"/>
              <a:t>=1073741824 </a:t>
            </a:r>
          </a:p>
          <a:p>
            <a:r>
              <a:rPr lang="es-ES" dirty="0" smtClean="0"/>
              <a:t>	log.retention.check.interval.ms=300000 </a:t>
            </a:r>
          </a:p>
          <a:p>
            <a:r>
              <a:rPr lang="es-ES" dirty="0" smtClean="0"/>
              <a:t>	</a:t>
            </a:r>
            <a:r>
              <a:rPr lang="es-ES" dirty="0" err="1" smtClean="0"/>
              <a:t>log.cleaner.enable</a:t>
            </a:r>
            <a:r>
              <a:rPr lang="es-ES" dirty="0" smtClean="0"/>
              <a:t>=false </a:t>
            </a:r>
          </a:p>
          <a:p>
            <a:endParaRPr lang="es-ES" b="1" dirty="0" smtClean="0"/>
          </a:p>
          <a:p>
            <a:r>
              <a:rPr lang="es-ES" b="1" dirty="0" err="1" smtClean="0"/>
              <a:t>Zookeeper</a:t>
            </a:r>
            <a:r>
              <a:rPr lang="es-ES" b="1" dirty="0" smtClean="0"/>
              <a:t> </a:t>
            </a:r>
          </a:p>
          <a:p>
            <a:r>
              <a:rPr lang="es-ES" dirty="0" smtClean="0"/>
              <a:t>	</a:t>
            </a:r>
            <a:r>
              <a:rPr lang="es-ES" dirty="0" err="1" smtClean="0"/>
              <a:t>zookeeper.connect</a:t>
            </a:r>
            <a:r>
              <a:rPr lang="es-ES" dirty="0" smtClean="0"/>
              <a:t>=localhost:2181 </a:t>
            </a:r>
            <a:r>
              <a:rPr lang="es-ES" dirty="0"/>
              <a:t>(Dónde está </a:t>
            </a:r>
            <a:r>
              <a:rPr lang="es-ES" dirty="0" err="1"/>
              <a:t>Zookeeper</a:t>
            </a:r>
            <a:r>
              <a:rPr lang="es-ES" dirty="0"/>
              <a:t>) 	zookeeper.connection.timeout.ms=6000 (Cuándo desconectar </a:t>
            </a:r>
            <a:r>
              <a:rPr lang="es-ES" dirty="0" err="1"/>
              <a:t>Zookeeper</a:t>
            </a:r>
            <a:r>
              <a:rPr lang="es-ES" dirty="0"/>
              <a:t>)</a:t>
            </a:r>
          </a:p>
          <a:p>
            <a:endParaRPr lang="es-ES" b="1" dirty="0" smtClean="0"/>
          </a:p>
          <a:p>
            <a:r>
              <a:rPr lang="es-ES" dirty="0" smtClean="0"/>
              <a:t>	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875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ID Automático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58779" y="1748589"/>
            <a:ext cx="88788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broker.id se puede generar de manera aleatoria. </a:t>
            </a:r>
          </a:p>
          <a:p>
            <a:endParaRPr lang="es-ES" dirty="0"/>
          </a:p>
          <a:p>
            <a:r>
              <a:rPr lang="es-ES" dirty="0"/>
              <a:t>Gran utilidad para </a:t>
            </a:r>
            <a:r>
              <a:rPr lang="es-ES" dirty="0" smtClean="0"/>
              <a:t>auto creación </a:t>
            </a:r>
            <a:r>
              <a:rPr lang="es-ES" dirty="0"/>
              <a:t>de </a:t>
            </a:r>
            <a:r>
              <a:rPr lang="es-ES" dirty="0" err="1"/>
              <a:t>broker</a:t>
            </a:r>
            <a:r>
              <a:rPr lang="es-ES" dirty="0"/>
              <a:t> en entornos </a:t>
            </a:r>
            <a:r>
              <a:rPr lang="es-ES" dirty="0" err="1"/>
              <a:t>cloud</a:t>
            </a:r>
            <a:r>
              <a:rPr lang="es-ES" dirty="0"/>
              <a:t> como </a:t>
            </a:r>
            <a:r>
              <a:rPr lang="es-ES" dirty="0" smtClean="0"/>
              <a:t>AWS </a:t>
            </a:r>
            <a:r>
              <a:rPr lang="es-ES" dirty="0" err="1" smtClean="0"/>
              <a:t>p.e</a:t>
            </a:r>
            <a:r>
              <a:rPr lang="es-ES" dirty="0" smtClean="0"/>
              <a:t>. 	</a:t>
            </a:r>
          </a:p>
          <a:p>
            <a:endParaRPr lang="es-ES" dirty="0"/>
          </a:p>
          <a:p>
            <a:r>
              <a:rPr lang="es-ES" dirty="0" smtClean="0"/>
              <a:t>	</a:t>
            </a:r>
            <a:endParaRPr lang="es-ES" dirty="0"/>
          </a:p>
        </p:txBody>
      </p:sp>
      <p:sp>
        <p:nvSpPr>
          <p:cNvPr id="8" name="Rectángulo redondeado 7"/>
          <p:cNvSpPr/>
          <p:nvPr/>
        </p:nvSpPr>
        <p:spPr>
          <a:xfrm>
            <a:off x="2812213" y="3086892"/>
            <a:ext cx="4166557" cy="101928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 smtClean="0"/>
              <a:t>	</a:t>
            </a:r>
            <a:r>
              <a:rPr lang="es-ES" dirty="0" err="1" smtClean="0"/>
              <a:t>broker.id.generation.enable</a:t>
            </a:r>
            <a:r>
              <a:rPr lang="es-ES" dirty="0" smtClean="0"/>
              <a:t>=true </a:t>
            </a:r>
            <a:endParaRPr lang="es-ES" dirty="0"/>
          </a:p>
          <a:p>
            <a:r>
              <a:rPr lang="es-ES" dirty="0"/>
              <a:t>	reserved.broker.max.id=1000</a:t>
            </a:r>
          </a:p>
        </p:txBody>
      </p:sp>
    </p:spTree>
    <p:extLst>
      <p:ext uri="{BB962C8B-B14F-4D97-AF65-F5344CB8AC3E}">
        <p14:creationId xmlns:p14="http://schemas.microsoft.com/office/powerpoint/2010/main" val="117597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Aplicación Distribuida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929" y="4561242"/>
            <a:ext cx="3538071" cy="199016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601" y="1504783"/>
            <a:ext cx="5699328" cy="504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Autocreación</a:t>
            </a:r>
            <a:r>
              <a:rPr lang="es-ES" dirty="0" smtClean="0"/>
              <a:t> de </a:t>
            </a:r>
            <a:r>
              <a:rPr lang="es-ES" dirty="0" err="1" smtClean="0"/>
              <a:t>topics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1124" y="2190004"/>
            <a:ext cx="78385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err="1" smtClean="0"/>
              <a:t>num.partitions</a:t>
            </a:r>
            <a:r>
              <a:rPr lang="es-ES" b="1" dirty="0" smtClean="0"/>
              <a:t>:</a:t>
            </a:r>
            <a:r>
              <a:rPr lang="es-ES" dirty="0" smtClean="0"/>
              <a:t> </a:t>
            </a:r>
            <a:r>
              <a:rPr lang="es-ES" dirty="0"/>
              <a:t>Número de particiones por defecto cuando se crea una </a:t>
            </a:r>
            <a:r>
              <a:rPr lang="es-ES" dirty="0" err="1"/>
              <a:t>topic</a:t>
            </a:r>
            <a:r>
              <a:rPr lang="es-ES" dirty="0"/>
              <a:t>. 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r>
              <a:rPr lang="es-ES" b="1" dirty="0" err="1" smtClean="0"/>
              <a:t>default.replication.factor</a:t>
            </a:r>
            <a:r>
              <a:rPr lang="es-ES" b="1" dirty="0" smtClean="0"/>
              <a:t>: </a:t>
            </a:r>
            <a:r>
              <a:rPr lang="es-ES" dirty="0"/>
              <a:t>Valor del factor de replicación por defecto </a:t>
            </a:r>
            <a:endParaRPr lang="es-ES" dirty="0" smtClean="0"/>
          </a:p>
          <a:p>
            <a:r>
              <a:rPr lang="es-ES" dirty="0"/>
              <a:t>	</a:t>
            </a:r>
          </a:p>
          <a:p>
            <a:r>
              <a:rPr lang="es-ES" dirty="0" smtClean="0"/>
              <a:t>Ambos </a:t>
            </a:r>
            <a:r>
              <a:rPr lang="es-ES" dirty="0"/>
              <a:t>valores son de utilidad cuando esta activa la creación automática de </a:t>
            </a:r>
            <a:r>
              <a:rPr lang="es-ES" dirty="0" err="1"/>
              <a:t>topics</a:t>
            </a:r>
            <a:r>
              <a:rPr lang="es-ES" dirty="0"/>
              <a:t>: </a:t>
            </a:r>
          </a:p>
          <a:p>
            <a:r>
              <a:rPr lang="es-ES" b="1" dirty="0" err="1" smtClean="0"/>
              <a:t>auto.create.topics.enable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26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GESTIón</a:t>
            </a:r>
            <a:r>
              <a:rPr lang="es-ES" dirty="0" smtClean="0"/>
              <a:t> de Espacio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521124" y="2190004"/>
            <a:ext cx="78385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disco duro </a:t>
            </a:r>
            <a:r>
              <a:rPr lang="es-E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no es infinito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Hay </a:t>
            </a:r>
            <a:r>
              <a:rPr lang="es-ES" dirty="0"/>
              <a:t>que realizar </a:t>
            </a:r>
            <a:r>
              <a:rPr lang="es-E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gestión del espacio</a:t>
            </a:r>
            <a:r>
              <a:rPr lang="es-ES" dirty="0"/>
              <a:t> que ocupan los datos. </a:t>
            </a:r>
            <a:r>
              <a:rPr lang="es-ES" dirty="0" smtClean="0"/>
              <a:t> </a:t>
            </a:r>
          </a:p>
          <a:p>
            <a:endParaRPr lang="es-ES" dirty="0" smtClean="0"/>
          </a:p>
          <a:p>
            <a:r>
              <a:rPr lang="es-ES" dirty="0" smtClean="0"/>
              <a:t>Kafka </a:t>
            </a:r>
            <a:r>
              <a:rPr lang="es-ES" dirty="0"/>
              <a:t>proporciona </a:t>
            </a:r>
            <a:r>
              <a:rPr lang="es-E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Log </a:t>
            </a:r>
            <a:r>
              <a:rPr lang="es-E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Retention</a:t>
            </a:r>
            <a:r>
              <a:rPr lang="es-E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s-ES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Policy</a:t>
            </a:r>
            <a:r>
              <a:rPr lang="es-ES" dirty="0"/>
              <a:t> para controlar el espacio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Existen </a:t>
            </a:r>
            <a:r>
              <a:rPr lang="es-ES" dirty="0"/>
              <a:t>dos formas de configurar las </a:t>
            </a:r>
            <a:r>
              <a:rPr lang="es-E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políticas de retención</a:t>
            </a:r>
            <a:r>
              <a:rPr lang="es-ES" dirty="0"/>
              <a:t> de datos: 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• </a:t>
            </a:r>
            <a:r>
              <a:rPr lang="es-ES" b="1" dirty="0"/>
              <a:t>Tamaño</a:t>
            </a:r>
            <a:r>
              <a:rPr lang="es-ES" dirty="0"/>
              <a:t> de datos a almacenar. 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• </a:t>
            </a:r>
            <a:r>
              <a:rPr lang="es-ES" b="1" dirty="0" smtClean="0"/>
              <a:t>Tiempo</a:t>
            </a:r>
            <a:r>
              <a:rPr lang="es-ES" dirty="0" smtClean="0"/>
              <a:t> </a:t>
            </a:r>
            <a:r>
              <a:rPr lang="es-ES" dirty="0"/>
              <a:t>que se desea almacenar los datos</a:t>
            </a:r>
          </a:p>
        </p:txBody>
      </p:sp>
    </p:spTree>
    <p:extLst>
      <p:ext uri="{BB962C8B-B14F-4D97-AF65-F5344CB8AC3E}">
        <p14:creationId xmlns:p14="http://schemas.microsoft.com/office/powerpoint/2010/main" val="8384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GESTIÓN DE ESPACIO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08980" y="1992550"/>
            <a:ext cx="80628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En primer lugar debemos de saber cuantos </a:t>
            </a:r>
            <a:r>
              <a:rPr lang="es-ES" dirty="0" err="1"/>
              <a:t>topics</a:t>
            </a:r>
            <a:r>
              <a:rPr lang="es-ES" dirty="0"/>
              <a:t>, particiones y que factor de realización vamos a tener. </a:t>
            </a:r>
          </a:p>
          <a:p>
            <a:endParaRPr lang="es-ES" dirty="0"/>
          </a:p>
          <a:p>
            <a:r>
              <a:rPr lang="es-ES" dirty="0" smtClean="0"/>
              <a:t>Considerando</a:t>
            </a:r>
            <a:r>
              <a:rPr lang="es-ES" dirty="0"/>
              <a:t>: 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• </a:t>
            </a:r>
            <a:r>
              <a:rPr lang="es-ES" dirty="0"/>
              <a:t>4 </a:t>
            </a:r>
            <a:r>
              <a:rPr lang="es-ES" dirty="0" err="1"/>
              <a:t>Topics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• </a:t>
            </a:r>
            <a:r>
              <a:rPr lang="es-ES" dirty="0"/>
              <a:t>20 particiones cada </a:t>
            </a:r>
            <a:r>
              <a:rPr lang="es-ES" dirty="0" err="1"/>
              <a:t>topic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• </a:t>
            </a:r>
            <a:r>
              <a:rPr lang="es-ES" dirty="0"/>
              <a:t>Factor de replicación de 2</a:t>
            </a:r>
            <a:r>
              <a:rPr lang="es-ES" dirty="0" smtClean="0"/>
              <a:t>. (mínimo dos </a:t>
            </a:r>
            <a:r>
              <a:rPr lang="es-ES" dirty="0" err="1" smtClean="0"/>
              <a:t>brokers</a:t>
            </a:r>
            <a:r>
              <a:rPr lang="es-ES" dirty="0" smtClean="0"/>
              <a:t>)</a:t>
            </a:r>
          </a:p>
          <a:p>
            <a:endParaRPr lang="es-ES" dirty="0"/>
          </a:p>
          <a:p>
            <a:r>
              <a:rPr lang="es-ES" dirty="0" smtClean="0"/>
              <a:t>4 </a:t>
            </a:r>
            <a:r>
              <a:rPr lang="es-ES" dirty="0" err="1"/>
              <a:t>topics</a:t>
            </a:r>
            <a:r>
              <a:rPr lang="es-ES" dirty="0"/>
              <a:t> * 20 particiones * 2 replicación = 160 </a:t>
            </a:r>
            <a:r>
              <a:rPr lang="es-ES" dirty="0" err="1"/>
              <a:t>kafka</a:t>
            </a:r>
            <a:r>
              <a:rPr lang="es-ES" dirty="0"/>
              <a:t> </a:t>
            </a:r>
            <a:r>
              <a:rPr lang="es-ES" dirty="0" err="1"/>
              <a:t>logs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Mínimo </a:t>
            </a:r>
            <a:r>
              <a:rPr lang="es-ES" dirty="0"/>
              <a:t>tenemos 2 </a:t>
            </a:r>
            <a:r>
              <a:rPr lang="es-ES" dirty="0" err="1"/>
              <a:t>brokers</a:t>
            </a:r>
            <a:r>
              <a:rPr lang="es-ES" dirty="0"/>
              <a:t>: 160 / 2 = 80 </a:t>
            </a:r>
            <a:r>
              <a:rPr lang="es-ES" dirty="0" err="1"/>
              <a:t>logs</a:t>
            </a:r>
            <a:r>
              <a:rPr lang="es-ES" dirty="0"/>
              <a:t> por </a:t>
            </a:r>
            <a:r>
              <a:rPr lang="es-ES" dirty="0" err="1"/>
              <a:t>broker</a:t>
            </a:r>
            <a:r>
              <a:rPr lang="es-ES" dirty="0"/>
              <a:t>.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Ahora </a:t>
            </a:r>
            <a:r>
              <a:rPr lang="es-ES" dirty="0"/>
              <a:t>podemos realizar dos suposiciones: 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1</a:t>
            </a:r>
            <a:r>
              <a:rPr lang="es-ES" dirty="0"/>
              <a:t>. Tengo X tamaño de disco. 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2</a:t>
            </a:r>
            <a:r>
              <a:rPr lang="es-ES" dirty="0"/>
              <a:t>. Quiero almacenar X unidades de tiempo.</a:t>
            </a:r>
          </a:p>
        </p:txBody>
      </p:sp>
    </p:spTree>
    <p:extLst>
      <p:ext uri="{BB962C8B-B14F-4D97-AF65-F5344CB8AC3E}">
        <p14:creationId xmlns:p14="http://schemas.microsoft.com/office/powerpoint/2010/main" val="415710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GESTIÓN DE ESPACIO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08980" y="1992550"/>
            <a:ext cx="80628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Ahora </a:t>
            </a:r>
            <a:r>
              <a:rPr lang="es-ES" dirty="0"/>
              <a:t>podemos realizar </a:t>
            </a:r>
            <a:r>
              <a:rPr lang="es-E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dos suposiciones</a:t>
            </a:r>
            <a:r>
              <a:rPr lang="es-ES" dirty="0"/>
              <a:t>: </a:t>
            </a:r>
            <a:endParaRPr lang="es-ES" dirty="0" smtClean="0"/>
          </a:p>
          <a:p>
            <a:r>
              <a:rPr lang="es-ES" dirty="0"/>
              <a:t>	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1</a:t>
            </a:r>
            <a:r>
              <a:rPr lang="es-ES" dirty="0"/>
              <a:t>. Tengo X tamaño de disco. </a:t>
            </a:r>
            <a:endParaRPr lang="es-ES" dirty="0" smtClean="0"/>
          </a:p>
          <a:p>
            <a:r>
              <a:rPr lang="es-ES" dirty="0"/>
              <a:t>	</a:t>
            </a:r>
            <a:endParaRPr lang="es-ES" dirty="0" smtClean="0"/>
          </a:p>
          <a:p>
            <a:r>
              <a:rPr lang="es-ES" dirty="0"/>
              <a:t>	</a:t>
            </a:r>
            <a:r>
              <a:rPr lang="es-ES" dirty="0" smtClean="0"/>
              <a:t>2</a:t>
            </a:r>
            <a:r>
              <a:rPr lang="es-ES" dirty="0"/>
              <a:t>. Quiero almacenar X unidades de tiempo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75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GESTIÓN DE ESPACIO (tamaño)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08980" y="1992550"/>
            <a:ext cx="80628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b="1" dirty="0" smtClean="0"/>
              <a:t>Tengo </a:t>
            </a:r>
            <a:r>
              <a:rPr lang="es-ES" b="1" dirty="0"/>
              <a:t>450 GB de disco por </a:t>
            </a:r>
            <a:r>
              <a:rPr lang="es-ES" b="1" dirty="0" err="1"/>
              <a:t>broker</a:t>
            </a:r>
            <a:r>
              <a:rPr lang="es-ES" b="1" dirty="0"/>
              <a:t>: </a:t>
            </a:r>
            <a:endParaRPr lang="es-ES" b="1" dirty="0" smtClean="0"/>
          </a:p>
          <a:p>
            <a:r>
              <a:rPr lang="es-ES" dirty="0" smtClean="0"/>
              <a:t>	Recomendable </a:t>
            </a:r>
            <a:r>
              <a:rPr lang="es-ES" dirty="0"/>
              <a:t>dejar algo de espacio reservado para el sistema</a:t>
            </a:r>
            <a:r>
              <a:rPr lang="es-ES" dirty="0" smtClean="0"/>
              <a:t>. (</a:t>
            </a:r>
            <a:r>
              <a:rPr lang="es-ES" dirty="0" err="1" smtClean="0"/>
              <a:t>p.e</a:t>
            </a:r>
            <a:r>
              <a:rPr lang="es-ES" dirty="0" smtClean="0"/>
              <a:t> 50GB) </a:t>
            </a:r>
          </a:p>
          <a:p>
            <a:r>
              <a:rPr lang="es-ES" dirty="0"/>
              <a:t>	</a:t>
            </a:r>
            <a:r>
              <a:rPr lang="es-ES" dirty="0" smtClean="0"/>
              <a:t>(</a:t>
            </a:r>
            <a:r>
              <a:rPr lang="es-ES" dirty="0"/>
              <a:t>450GB - 50GB) / 80 </a:t>
            </a:r>
            <a:r>
              <a:rPr lang="es-ES" dirty="0" err="1"/>
              <a:t>logs</a:t>
            </a:r>
            <a:r>
              <a:rPr lang="es-ES" dirty="0"/>
              <a:t> por </a:t>
            </a:r>
            <a:r>
              <a:rPr lang="es-ES" dirty="0" err="1"/>
              <a:t>broker</a:t>
            </a:r>
            <a:r>
              <a:rPr lang="es-ES" dirty="0"/>
              <a:t> = 5GB por log. </a:t>
            </a:r>
            <a:endParaRPr lang="es-ES" dirty="0" smtClean="0"/>
          </a:p>
          <a:p>
            <a:endParaRPr lang="es-ES" dirty="0" smtClean="0"/>
          </a:p>
          <a:p>
            <a:pPr lvl="1"/>
            <a:r>
              <a:rPr lang="es-ES" dirty="0" smtClean="0"/>
              <a:t>	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log.cleaner.enable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=true </a:t>
            </a:r>
          </a:p>
          <a:p>
            <a:pPr lvl="1"/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log.retention.bytes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=5368709120 	</a:t>
            </a:r>
          </a:p>
          <a:p>
            <a:pPr lvl="1"/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log.segment.bytes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=1073741824 </a:t>
            </a:r>
          </a:p>
          <a:p>
            <a:pPr lvl="1"/>
            <a:r>
              <a:rPr lang="es-ES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log.retention.check.interval.ms=30000</a:t>
            </a:r>
          </a:p>
          <a:p>
            <a:pPr lvl="1"/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s-ES" dirty="0"/>
              <a:t>	</a:t>
            </a:r>
            <a:r>
              <a:rPr lang="es-ES" dirty="0" smtClean="0"/>
              <a:t>Con </a:t>
            </a:r>
            <a:r>
              <a:rPr lang="es-ES" dirty="0"/>
              <a:t>la configuración que hemos </a:t>
            </a:r>
            <a:r>
              <a:rPr lang="es-ES" dirty="0" smtClean="0"/>
              <a:t>aplicado </a:t>
            </a:r>
            <a:r>
              <a:rPr lang="es-E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conseguiremos</a:t>
            </a:r>
            <a:r>
              <a:rPr lang="es-ES" dirty="0"/>
              <a:t>: </a:t>
            </a:r>
            <a:endParaRPr lang="es-ES" dirty="0" smtClean="0"/>
          </a:p>
          <a:p>
            <a:endParaRPr lang="es-ES" dirty="0" smtClean="0"/>
          </a:p>
          <a:p>
            <a:pPr lvl="1"/>
            <a:r>
              <a:rPr lang="es-ES" dirty="0"/>
              <a:t>	</a:t>
            </a:r>
            <a:r>
              <a:rPr lang="es-ES" dirty="0" smtClean="0"/>
              <a:t>• </a:t>
            </a:r>
            <a:r>
              <a:rPr lang="es-ES" dirty="0"/>
              <a:t>Activar el servicio de política de limpiado. </a:t>
            </a:r>
            <a:endParaRPr lang="es-ES" dirty="0" smtClean="0"/>
          </a:p>
          <a:p>
            <a:pPr lvl="1"/>
            <a:r>
              <a:rPr lang="es-ES" dirty="0"/>
              <a:t>	</a:t>
            </a:r>
            <a:r>
              <a:rPr lang="es-ES" dirty="0" smtClean="0"/>
              <a:t>• </a:t>
            </a:r>
            <a:r>
              <a:rPr lang="es-ES" dirty="0"/>
              <a:t>Almacenar hasta 5 ficheros de log por partición de 1GB cada uno. </a:t>
            </a:r>
            <a:endParaRPr lang="es-ES" dirty="0" smtClean="0"/>
          </a:p>
          <a:p>
            <a:pPr lvl="1"/>
            <a:r>
              <a:rPr lang="es-ES" dirty="0"/>
              <a:t>	</a:t>
            </a:r>
            <a:r>
              <a:rPr lang="es-ES" dirty="0" smtClean="0"/>
              <a:t>• </a:t>
            </a:r>
            <a:r>
              <a:rPr lang="es-ES" dirty="0"/>
              <a:t>Verificar si existe algún log para borrar cada 30 segundos.</a:t>
            </a:r>
          </a:p>
        </p:txBody>
      </p:sp>
    </p:spTree>
    <p:extLst>
      <p:ext uri="{BB962C8B-B14F-4D97-AF65-F5344CB8AC3E}">
        <p14:creationId xmlns:p14="http://schemas.microsoft.com/office/powerpoint/2010/main" val="1964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GESTIÓN DE ESPACIO (tiempo)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08980" y="1992550"/>
            <a:ext cx="80628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2. Quiero almacenar 1 semana de datos.</a:t>
            </a:r>
            <a:r>
              <a:rPr lang="es-ES" dirty="0"/>
              <a:t> </a:t>
            </a:r>
            <a:endParaRPr lang="es-ES" dirty="0" smtClean="0"/>
          </a:p>
          <a:p>
            <a:endParaRPr lang="es-ES" dirty="0"/>
          </a:p>
          <a:p>
            <a:pPr lvl="1"/>
            <a:r>
              <a:rPr lang="es-ES" dirty="0" smtClean="0"/>
              <a:t>En </a:t>
            </a:r>
            <a:r>
              <a:rPr lang="es-ES" dirty="0"/>
              <a:t>esta suposición tenemos que saber la cantidad de datos que esperamos recibir: </a:t>
            </a:r>
            <a:r>
              <a:rPr lang="es-ES" dirty="0" smtClean="0"/>
              <a:t>	100 </a:t>
            </a:r>
            <a:r>
              <a:rPr lang="es-ES" dirty="0"/>
              <a:t>eventos / segundo. </a:t>
            </a:r>
            <a:endParaRPr lang="es-ES" dirty="0" smtClean="0"/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Sabemos </a:t>
            </a:r>
            <a:r>
              <a:rPr lang="es-ES" dirty="0"/>
              <a:t>que 1 evento de media tiene 2048 bytes. </a:t>
            </a:r>
            <a:endParaRPr lang="es-ES" dirty="0" smtClean="0"/>
          </a:p>
          <a:p>
            <a:pPr lvl="1"/>
            <a:r>
              <a:rPr lang="es-ES" dirty="0" smtClean="0"/>
              <a:t>	1 </a:t>
            </a:r>
            <a:r>
              <a:rPr lang="es-ES" dirty="0"/>
              <a:t>segundo = 2048 bytes * 100 eventos = </a:t>
            </a:r>
            <a:r>
              <a:rPr lang="es-ES" b="1" dirty="0"/>
              <a:t>204800 bytes</a:t>
            </a:r>
            <a:r>
              <a:rPr lang="es-ES" dirty="0"/>
              <a:t> </a:t>
            </a:r>
            <a:endParaRPr lang="es-ES" dirty="0" smtClean="0"/>
          </a:p>
          <a:p>
            <a:pPr lvl="1"/>
            <a:r>
              <a:rPr lang="es-ES" dirty="0" smtClean="0"/>
              <a:t>	1 </a:t>
            </a:r>
            <a:r>
              <a:rPr lang="es-ES" dirty="0"/>
              <a:t>semana = 7 días * 24 horas * 3600 </a:t>
            </a:r>
            <a:r>
              <a:rPr lang="es-ES" dirty="0" err="1"/>
              <a:t>seg</a:t>
            </a:r>
            <a:r>
              <a:rPr lang="es-ES" dirty="0"/>
              <a:t> = </a:t>
            </a:r>
            <a:r>
              <a:rPr lang="es-ES" b="1" dirty="0"/>
              <a:t>604800 </a:t>
            </a:r>
            <a:r>
              <a:rPr lang="es-ES" b="1" dirty="0" err="1"/>
              <a:t>seg</a:t>
            </a:r>
            <a:r>
              <a:rPr lang="es-ES" dirty="0"/>
              <a:t> </a:t>
            </a:r>
            <a:endParaRPr lang="es-ES" dirty="0" smtClean="0"/>
          </a:p>
          <a:p>
            <a:pPr lvl="1"/>
            <a:endParaRPr lang="es-ES" dirty="0" smtClean="0"/>
          </a:p>
          <a:p>
            <a:pPr lvl="1"/>
            <a:r>
              <a:rPr lang="es-ES" dirty="0" smtClean="0"/>
              <a:t>En </a:t>
            </a:r>
            <a:r>
              <a:rPr lang="es-ES" dirty="0"/>
              <a:t>una semana </a:t>
            </a:r>
            <a:r>
              <a:rPr lang="es-ES" dirty="0" smtClean="0"/>
              <a:t>generamos:</a:t>
            </a:r>
          </a:p>
          <a:p>
            <a:pPr lvl="1"/>
            <a:r>
              <a:rPr lang="es-ES" dirty="0"/>
              <a:t>	</a:t>
            </a:r>
            <a:r>
              <a:rPr lang="es-ES" dirty="0" smtClean="0"/>
              <a:t> </a:t>
            </a:r>
            <a:r>
              <a:rPr lang="es-ES" dirty="0"/>
              <a:t>204800 * 604800 = 123.863.040.000 bytes ≈ </a:t>
            </a:r>
            <a:r>
              <a:rPr lang="es-ES" b="1" dirty="0" smtClean="0"/>
              <a:t>120GB</a:t>
            </a:r>
            <a:r>
              <a:rPr lang="es-ES" dirty="0" smtClean="0"/>
              <a:t> por BROKER</a:t>
            </a:r>
          </a:p>
          <a:p>
            <a:pPr lvl="1"/>
            <a:endParaRPr lang="es-ES" dirty="0" smtClean="0"/>
          </a:p>
          <a:p>
            <a:pPr lvl="2"/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log.cleaner.enable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=true </a:t>
            </a:r>
          </a:p>
          <a:p>
            <a:pPr lvl="2"/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log.retention.hours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=168 </a:t>
            </a:r>
          </a:p>
          <a:p>
            <a:pPr lvl="2"/>
            <a:r>
              <a:rPr lang="es-ES" dirty="0" err="1" smtClean="0">
                <a:solidFill>
                  <a:schemeClr val="accent3">
                    <a:lumMod val="75000"/>
                  </a:schemeClr>
                </a:solidFill>
              </a:rPr>
              <a:t>log.segment.bytes</a:t>
            </a:r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=1073741824 </a:t>
            </a:r>
          </a:p>
          <a:p>
            <a:pPr lvl="2"/>
            <a:r>
              <a:rPr lang="es-ES" dirty="0" smtClean="0">
                <a:solidFill>
                  <a:schemeClr val="accent3">
                    <a:lumMod val="75000"/>
                  </a:schemeClr>
                </a:solidFill>
              </a:rPr>
              <a:t>log.retention.check.interval.ms=30000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GESTIÓN DE ESPACIO (conclusión)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408980" y="1992550"/>
            <a:ext cx="80628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Se pueden configurar ambas: </a:t>
            </a:r>
            <a:endParaRPr lang="es-ES" dirty="0" smtClean="0"/>
          </a:p>
          <a:p>
            <a:endParaRPr lang="es-ES" dirty="0"/>
          </a:p>
          <a:p>
            <a:pPr lvl="1"/>
            <a:r>
              <a:rPr lang="es-ES" dirty="0" smtClean="0"/>
              <a:t>• </a:t>
            </a:r>
            <a:r>
              <a:rPr lang="es-ES" dirty="0"/>
              <a:t>Tamaño máximo. </a:t>
            </a:r>
            <a:endParaRPr lang="es-ES" dirty="0" smtClean="0"/>
          </a:p>
          <a:p>
            <a:pPr lvl="1"/>
            <a:r>
              <a:rPr lang="es-ES" b="1" dirty="0"/>
              <a:t>	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Tengo 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450 GB de disco por 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bróker</a:t>
            </a:r>
          </a:p>
          <a:p>
            <a:pPr lvl="1"/>
            <a:endParaRPr lang="es-ES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lvl="1"/>
            <a:r>
              <a:rPr lang="es-ES" dirty="0" smtClean="0"/>
              <a:t>	</a:t>
            </a:r>
            <a:r>
              <a:rPr lang="es-ES" dirty="0"/>
              <a:t>• Tiempo deseado. </a:t>
            </a:r>
            <a:endParaRPr lang="es-ES" dirty="0" smtClean="0"/>
          </a:p>
          <a:p>
            <a:pPr marL="0" lvl="1"/>
            <a:r>
              <a:rPr lang="es-ES" b="1" dirty="0"/>
              <a:t>	</a:t>
            </a:r>
            <a:r>
              <a:rPr lang="es-ES" b="1" dirty="0" smtClean="0"/>
              <a:t>	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120GB 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</a:rPr>
              <a:t>por </a:t>
            </a:r>
            <a:r>
              <a:rPr lang="es-ES" b="1" dirty="0" smtClean="0">
                <a:solidFill>
                  <a:schemeClr val="accent3">
                    <a:lumMod val="75000"/>
                  </a:schemeClr>
                </a:solidFill>
              </a:rPr>
              <a:t>bróker y por semana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smtClean="0"/>
              <a:t>Configurando </a:t>
            </a:r>
            <a:r>
              <a:rPr lang="es-ES" dirty="0"/>
              <a:t>ambas conseguimos que si se tiene un disco pequeño y se reciben más datos de la cuenta el disco no se quede sin espacio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818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Arquitectura de las </a:t>
            </a:r>
            <a:r>
              <a:rPr lang="es-ES" dirty="0" err="1" smtClean="0"/>
              <a:t>AplicacionES</a:t>
            </a:r>
            <a:r>
              <a:rPr lang="es-ES" dirty="0" smtClean="0"/>
              <a:t> Distribuida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929" y="4561242"/>
            <a:ext cx="3538071" cy="1990165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7427201"/>
              </p:ext>
            </p:extLst>
          </p:nvPr>
        </p:nvGraphicFramePr>
        <p:xfrm>
          <a:off x="1251678" y="1874517"/>
          <a:ext cx="7730957" cy="50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655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Beneficios de las </a:t>
            </a:r>
            <a:r>
              <a:rPr lang="es-ES" dirty="0" err="1" smtClean="0"/>
              <a:t>AplicacionES</a:t>
            </a:r>
            <a:r>
              <a:rPr lang="es-ES" dirty="0" smtClean="0"/>
              <a:t> Distribuida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929" y="4561242"/>
            <a:ext cx="3538071" cy="1990165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19346387"/>
              </p:ext>
            </p:extLst>
          </p:nvPr>
        </p:nvGraphicFramePr>
        <p:xfrm>
          <a:off x="1881392" y="2376344"/>
          <a:ext cx="6531088" cy="4175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54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ARQUITECTURa</a:t>
            </a:r>
            <a:r>
              <a:rPr lang="es-ES" dirty="0" smtClean="0"/>
              <a:t> de </a:t>
            </a:r>
            <a:r>
              <a:rPr lang="es-ES" dirty="0" err="1" smtClean="0"/>
              <a:t>zookeeper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929" y="4561242"/>
            <a:ext cx="3538071" cy="1990165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19806206"/>
              </p:ext>
            </p:extLst>
          </p:nvPr>
        </p:nvGraphicFramePr>
        <p:xfrm>
          <a:off x="-323214" y="1289821"/>
          <a:ext cx="68860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2891" y="1942619"/>
            <a:ext cx="5320572" cy="2018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43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ARQUITECTURa</a:t>
            </a:r>
            <a:r>
              <a:rPr lang="es-ES" dirty="0" smtClean="0"/>
              <a:t> de </a:t>
            </a:r>
            <a:r>
              <a:rPr lang="es-ES" dirty="0" err="1" smtClean="0"/>
              <a:t>zookeeper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929" y="4561242"/>
            <a:ext cx="3538071" cy="1990165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68871692"/>
              </p:ext>
            </p:extLst>
          </p:nvPr>
        </p:nvGraphicFramePr>
        <p:xfrm>
          <a:off x="1437377" y="805554"/>
          <a:ext cx="5883505" cy="482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9724" y="1207617"/>
            <a:ext cx="4360276" cy="2180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061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 a </a:t>
            </a:r>
            <a:r>
              <a:rPr lang="es-ES" dirty="0" err="1" smtClean="0"/>
              <a:t>kafka</a:t>
            </a:r>
            <a:endParaRPr lang="es-ES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94466967"/>
              </p:ext>
            </p:extLst>
          </p:nvPr>
        </p:nvGraphicFramePr>
        <p:xfrm>
          <a:off x="1320800" y="1320030"/>
          <a:ext cx="7656945" cy="4951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2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ARQUITECTURA DE KAFKA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732" y="1522844"/>
            <a:ext cx="7248338" cy="44807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793" y="4665525"/>
            <a:ext cx="3520080" cy="19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549</TotalTime>
  <Words>976</Words>
  <Application>Microsoft Office PowerPoint</Application>
  <PresentationFormat>Panorámica</PresentationFormat>
  <Paragraphs>251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1" baseType="lpstr">
      <vt:lpstr>Arial</vt:lpstr>
      <vt:lpstr>Bradley Hand ITC</vt:lpstr>
      <vt:lpstr>Gill Sans MT</vt:lpstr>
      <vt:lpstr>Impact</vt:lpstr>
      <vt:lpstr>Badge</vt:lpstr>
      <vt:lpstr>Presentación de PowerPoint</vt:lpstr>
      <vt:lpstr>Introducción a Zookeeper</vt:lpstr>
      <vt:lpstr>Aplicación Distribuida</vt:lpstr>
      <vt:lpstr>Arquitectura de las AplicacionES Distribuida</vt:lpstr>
      <vt:lpstr>Beneficios de las AplicacionES Distribuida</vt:lpstr>
      <vt:lpstr>ARQUITECTURa de zookeeper</vt:lpstr>
      <vt:lpstr>ARQUITECTURa de zookeeper</vt:lpstr>
      <vt:lpstr>Introducción a kafka</vt:lpstr>
      <vt:lpstr>ARQUITECTURA DE KAFKA</vt:lpstr>
      <vt:lpstr>Servicio principal de kafka</vt:lpstr>
      <vt:lpstr>Kafka broker</vt:lpstr>
      <vt:lpstr>INSTALACION DE ZOOKeeper y kafka</vt:lpstr>
      <vt:lpstr>Kafka Topic y particiones</vt:lpstr>
      <vt:lpstr>Kafka Topics y particiones</vt:lpstr>
      <vt:lpstr>Topics: Particiones </vt:lpstr>
      <vt:lpstr>Topics: Particiones y Réplicas</vt:lpstr>
      <vt:lpstr>Topic - Particiones3 – replica1</vt:lpstr>
      <vt:lpstr>Topic - Particiones3 – replica1</vt:lpstr>
      <vt:lpstr>Topic - Particiones3 – replica2</vt:lpstr>
      <vt:lpstr>Topic - Particiones3 – replica2</vt:lpstr>
      <vt:lpstr>Topic - Particiones3 – replica2</vt:lpstr>
      <vt:lpstr>Topic - Particiones3 – replica3</vt:lpstr>
      <vt:lpstr>Topic - Particiones3 – replica3</vt:lpstr>
      <vt:lpstr>replicas</vt:lpstr>
      <vt:lpstr>Mensaje</vt:lpstr>
      <vt:lpstr>Resumen</vt:lpstr>
      <vt:lpstr>Parametros de configuración</vt:lpstr>
      <vt:lpstr>Parametros de configuración</vt:lpstr>
      <vt:lpstr>ID Automático</vt:lpstr>
      <vt:lpstr>Autocreación de topics</vt:lpstr>
      <vt:lpstr>GESTIón de Espacio</vt:lpstr>
      <vt:lpstr>GESTIÓN DE ESPACIO</vt:lpstr>
      <vt:lpstr>GESTIÓN DE ESPACIO</vt:lpstr>
      <vt:lpstr>GESTIÓN DE ESPACIO (tamaño)</vt:lpstr>
      <vt:lpstr>GESTIÓN DE ESPACIO (tiempo)</vt:lpstr>
      <vt:lpstr>GESTIÓN DE ESPACIO (conclusión)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Zugadi Zulueta</dc:creator>
  <cp:lastModifiedBy>Ainhoa Zugadi Zulueta</cp:lastModifiedBy>
  <cp:revision>97</cp:revision>
  <dcterms:created xsi:type="dcterms:W3CDTF">2023-12-02T15:16:57Z</dcterms:created>
  <dcterms:modified xsi:type="dcterms:W3CDTF">2023-12-15T15:13:31Z</dcterms:modified>
</cp:coreProperties>
</file>