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png" ContentType="image/png"/>
  <Override PartName="/ppt/media/image7.jpeg" ContentType="image/jpeg"/>
  <Override PartName="/ppt/media/image2.png" ContentType="image/png"/>
  <Override PartName="/ppt/media/image3.png" ContentType="image/png"/>
  <Override PartName="/ppt/media/image4.png" ContentType="image/png"/>
  <Override PartName="/ppt/media/image6.jpeg" ContentType="image/jpeg"/>
  <Override PartName="/ppt/media/image5.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FA6E1FC-E791-47FE-87EC-D1B066C8DC1B}" type="slidenum">
              <a:t>&lt;#&gt;</a:t>
            </a:fld>
          </a:p>
        </p:txBody>
      </p:sp>
      <p:sp>
        <p:nvSpPr>
          <p:cNvPr id="4" name="PlaceHolder 3"/>
          <p:cNvSpPr>
            <a:spLocks noGrp="1"/>
          </p:cNvSpPr>
          <p:nvPr>
            <p:ph type="dt" idx="1"/>
          </p:nvPr>
        </p:nvSpPr>
        <p:spPr/>
        <p:txBody>
          <a:bodyPr/>
          <a:p>
            <a:r>
              <a:rPr lang="es-E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42" name="PlaceHolder 2"/>
          <p:cNvSpPr>
            <a:spLocks noGrp="1"/>
          </p:cNvSpPr>
          <p:nvPr>
            <p:ph/>
          </p:nvPr>
        </p:nvSpPr>
        <p:spPr>
          <a:xfrm>
            <a:off x="1154880" y="2603520"/>
            <a:ext cx="882540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43" name="PlaceHolder 3"/>
          <p:cNvSpPr>
            <a:spLocks noGrp="1"/>
          </p:cNvSpPr>
          <p:nvPr>
            <p:ph/>
          </p:nvPr>
        </p:nvSpPr>
        <p:spPr>
          <a:xfrm>
            <a:off x="1154880" y="4388040"/>
            <a:ext cx="882540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449EF4A-A86E-4EE5-958E-BCAE08E2B601}" type="slidenum">
              <a:t>&lt;#&gt;</a:t>
            </a:fld>
          </a:p>
        </p:txBody>
      </p:sp>
      <p:sp>
        <p:nvSpPr>
          <p:cNvPr id="7" name="PlaceHolder 6"/>
          <p:cNvSpPr>
            <a:spLocks noGrp="1"/>
          </p:cNvSpPr>
          <p:nvPr>
            <p:ph type="dt" idx="1"/>
          </p:nvPr>
        </p:nvSpPr>
        <p:spPr/>
        <p:txBody>
          <a:bodyPr/>
          <a:p>
            <a:r>
              <a:rPr lang="es-E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45" name="PlaceHolder 2"/>
          <p:cNvSpPr>
            <a:spLocks noGrp="1"/>
          </p:cNvSpPr>
          <p:nvPr>
            <p:ph/>
          </p:nvPr>
        </p:nvSpPr>
        <p:spPr>
          <a:xfrm>
            <a:off x="115488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46" name="PlaceHolder 3"/>
          <p:cNvSpPr>
            <a:spLocks noGrp="1"/>
          </p:cNvSpPr>
          <p:nvPr>
            <p:ph/>
          </p:nvPr>
        </p:nvSpPr>
        <p:spPr>
          <a:xfrm>
            <a:off x="567720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47" name="PlaceHolder 4"/>
          <p:cNvSpPr>
            <a:spLocks noGrp="1"/>
          </p:cNvSpPr>
          <p:nvPr>
            <p:ph/>
          </p:nvPr>
        </p:nvSpPr>
        <p:spPr>
          <a:xfrm>
            <a:off x="115488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48" name="PlaceHolder 5"/>
          <p:cNvSpPr>
            <a:spLocks noGrp="1"/>
          </p:cNvSpPr>
          <p:nvPr>
            <p:ph/>
          </p:nvPr>
        </p:nvSpPr>
        <p:spPr>
          <a:xfrm>
            <a:off x="567720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E385D9D7-17CE-43E1-B6DC-0D56873DD55F}" type="slidenum">
              <a:t>&lt;#&gt;</a:t>
            </a:fld>
          </a:p>
        </p:txBody>
      </p:sp>
      <p:sp>
        <p:nvSpPr>
          <p:cNvPr id="9" name="PlaceHolder 8"/>
          <p:cNvSpPr>
            <a:spLocks noGrp="1"/>
          </p:cNvSpPr>
          <p:nvPr>
            <p:ph type="dt" idx="1"/>
          </p:nvPr>
        </p:nvSpPr>
        <p:spPr/>
        <p:txBody>
          <a:bodyPr/>
          <a:p>
            <a:r>
              <a:rPr lang="es-E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50" name="PlaceHolder 2"/>
          <p:cNvSpPr>
            <a:spLocks noGrp="1"/>
          </p:cNvSpPr>
          <p:nvPr>
            <p:ph/>
          </p:nvPr>
        </p:nvSpPr>
        <p:spPr>
          <a:xfrm>
            <a:off x="1154880" y="260352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1" name="PlaceHolder 3"/>
          <p:cNvSpPr>
            <a:spLocks noGrp="1"/>
          </p:cNvSpPr>
          <p:nvPr>
            <p:ph/>
          </p:nvPr>
        </p:nvSpPr>
        <p:spPr>
          <a:xfrm>
            <a:off x="4138920" y="260352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2" name="PlaceHolder 4"/>
          <p:cNvSpPr>
            <a:spLocks noGrp="1"/>
          </p:cNvSpPr>
          <p:nvPr>
            <p:ph/>
          </p:nvPr>
        </p:nvSpPr>
        <p:spPr>
          <a:xfrm>
            <a:off x="7122600" y="260352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3" name="PlaceHolder 5"/>
          <p:cNvSpPr>
            <a:spLocks noGrp="1"/>
          </p:cNvSpPr>
          <p:nvPr>
            <p:ph/>
          </p:nvPr>
        </p:nvSpPr>
        <p:spPr>
          <a:xfrm>
            <a:off x="1154880" y="438804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4" name="PlaceHolder 6"/>
          <p:cNvSpPr>
            <a:spLocks noGrp="1"/>
          </p:cNvSpPr>
          <p:nvPr>
            <p:ph/>
          </p:nvPr>
        </p:nvSpPr>
        <p:spPr>
          <a:xfrm>
            <a:off x="4138920" y="438804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5" name="PlaceHolder 7"/>
          <p:cNvSpPr>
            <a:spLocks noGrp="1"/>
          </p:cNvSpPr>
          <p:nvPr>
            <p:ph/>
          </p:nvPr>
        </p:nvSpPr>
        <p:spPr>
          <a:xfrm>
            <a:off x="7122600" y="438804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88625B38-C6A1-4858-8E8A-2C5214030A64}" type="slidenum">
              <a:t>&lt;#&gt;</a:t>
            </a:fld>
          </a:p>
        </p:txBody>
      </p:sp>
      <p:sp>
        <p:nvSpPr>
          <p:cNvPr id="11" name="PlaceHolder 10"/>
          <p:cNvSpPr>
            <a:spLocks noGrp="1"/>
          </p:cNvSpPr>
          <p:nvPr>
            <p:ph type="dt" idx="1"/>
          </p:nvPr>
        </p:nvSpPr>
        <p:spPr/>
        <p:txBody>
          <a:bodyPr/>
          <a:p>
            <a:r>
              <a:rPr lang="es-E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507864D6-12F7-44D0-81A5-E1AE087D991F}" type="slidenum">
              <a:t>&lt;#&gt;</a:t>
            </a:fld>
          </a:p>
        </p:txBody>
      </p:sp>
      <p:sp>
        <p:nvSpPr>
          <p:cNvPr id="4" name="PlaceHolder 3"/>
          <p:cNvSpPr>
            <a:spLocks noGrp="1"/>
          </p:cNvSpPr>
          <p:nvPr>
            <p:ph type="dt" idx="4"/>
          </p:nvPr>
        </p:nvSpPr>
        <p:spPr/>
        <p:txBody>
          <a:bodyPr/>
          <a:p>
            <a:r>
              <a:rPr lang="es-E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2"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73" name="PlaceHolder 2"/>
          <p:cNvSpPr>
            <a:spLocks noGrp="1"/>
          </p:cNvSpPr>
          <p:nvPr>
            <p:ph type="subTitle"/>
          </p:nvPr>
        </p:nvSpPr>
        <p:spPr>
          <a:xfrm>
            <a:off x="1154880" y="2603520"/>
            <a:ext cx="8825400" cy="34160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852279FB-C264-4AC6-87EE-E8600769AEE0}" type="slidenum">
              <a:t>&lt;#&gt;</a:t>
            </a:fld>
          </a:p>
        </p:txBody>
      </p:sp>
      <p:sp>
        <p:nvSpPr>
          <p:cNvPr id="6" name="PlaceHolder 5"/>
          <p:cNvSpPr>
            <a:spLocks noGrp="1"/>
          </p:cNvSpPr>
          <p:nvPr>
            <p:ph type="dt" idx="4"/>
          </p:nvPr>
        </p:nvSpPr>
        <p:spPr/>
        <p:txBody>
          <a:bodyPr/>
          <a:p>
            <a:r>
              <a:rPr lang="es-E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75" name="PlaceHolder 2"/>
          <p:cNvSpPr>
            <a:spLocks noGrp="1"/>
          </p:cNvSpPr>
          <p:nvPr>
            <p:ph/>
          </p:nvPr>
        </p:nvSpPr>
        <p:spPr>
          <a:xfrm>
            <a:off x="1154880" y="2603520"/>
            <a:ext cx="882540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93C3B288-9D1E-46AA-B78B-7CC0EA5BCF9C}" type="slidenum">
              <a:t>&lt;#&gt;</a:t>
            </a:fld>
          </a:p>
        </p:txBody>
      </p:sp>
      <p:sp>
        <p:nvSpPr>
          <p:cNvPr id="6" name="PlaceHolder 5"/>
          <p:cNvSpPr>
            <a:spLocks noGrp="1"/>
          </p:cNvSpPr>
          <p:nvPr>
            <p:ph type="dt" idx="4"/>
          </p:nvPr>
        </p:nvSpPr>
        <p:spPr/>
        <p:txBody>
          <a:bodyPr/>
          <a:p>
            <a:r>
              <a:rPr lang="es-E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77" name="PlaceHolder 2"/>
          <p:cNvSpPr>
            <a:spLocks noGrp="1"/>
          </p:cNvSpPr>
          <p:nvPr>
            <p:ph/>
          </p:nvPr>
        </p:nvSpPr>
        <p:spPr>
          <a:xfrm>
            <a:off x="115488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78" name="PlaceHolder 3"/>
          <p:cNvSpPr>
            <a:spLocks noGrp="1"/>
          </p:cNvSpPr>
          <p:nvPr>
            <p:ph/>
          </p:nvPr>
        </p:nvSpPr>
        <p:spPr>
          <a:xfrm>
            <a:off x="567720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D2F6078-D96F-480A-B4CB-090C4A70A2E6}" type="slidenum">
              <a:t>&lt;#&gt;</a:t>
            </a:fld>
          </a:p>
        </p:txBody>
      </p:sp>
      <p:sp>
        <p:nvSpPr>
          <p:cNvPr id="7" name="PlaceHolder 6"/>
          <p:cNvSpPr>
            <a:spLocks noGrp="1"/>
          </p:cNvSpPr>
          <p:nvPr>
            <p:ph type="dt" idx="4"/>
          </p:nvPr>
        </p:nvSpPr>
        <p:spPr/>
        <p:txBody>
          <a:bodyPr/>
          <a:p>
            <a:r>
              <a:rPr lang="es-E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9"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898CB0C9-772E-4DF2-A214-AEA428FCF0EB}" type="slidenum">
              <a:t>&lt;#&gt;</a:t>
            </a:fld>
          </a:p>
        </p:txBody>
      </p:sp>
      <p:sp>
        <p:nvSpPr>
          <p:cNvPr id="5" name="PlaceHolder 4"/>
          <p:cNvSpPr>
            <a:spLocks noGrp="1"/>
          </p:cNvSpPr>
          <p:nvPr>
            <p:ph type="dt" idx="4"/>
          </p:nvPr>
        </p:nvSpPr>
        <p:spPr/>
        <p:txBody>
          <a:bodyPr/>
          <a:p>
            <a:r>
              <a:rPr lang="es-E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0" name="PlaceHolder 1"/>
          <p:cNvSpPr>
            <a:spLocks noGrp="1"/>
          </p:cNvSpPr>
          <p:nvPr>
            <p:ph type="subTitle"/>
          </p:nvPr>
        </p:nvSpPr>
        <p:spPr>
          <a:xfrm>
            <a:off x="1154880" y="973800"/>
            <a:ext cx="8760960" cy="327708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75592A00-F929-45AD-9620-8C569A158530}" type="slidenum">
              <a:t>&lt;#&gt;</a:t>
            </a:fld>
          </a:p>
        </p:txBody>
      </p:sp>
      <p:sp>
        <p:nvSpPr>
          <p:cNvPr id="5" name="PlaceHolder 4"/>
          <p:cNvSpPr>
            <a:spLocks noGrp="1"/>
          </p:cNvSpPr>
          <p:nvPr>
            <p:ph type="dt" idx="4"/>
          </p:nvPr>
        </p:nvSpPr>
        <p:spPr/>
        <p:txBody>
          <a:bodyPr/>
          <a:p>
            <a:r>
              <a:rPr lang="es-E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82" name="PlaceHolder 2"/>
          <p:cNvSpPr>
            <a:spLocks noGrp="1"/>
          </p:cNvSpPr>
          <p:nvPr>
            <p:ph/>
          </p:nvPr>
        </p:nvSpPr>
        <p:spPr>
          <a:xfrm>
            <a:off x="115488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83" name="PlaceHolder 3"/>
          <p:cNvSpPr>
            <a:spLocks noGrp="1"/>
          </p:cNvSpPr>
          <p:nvPr>
            <p:ph/>
          </p:nvPr>
        </p:nvSpPr>
        <p:spPr>
          <a:xfrm>
            <a:off x="567720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84" name="PlaceHolder 4"/>
          <p:cNvSpPr>
            <a:spLocks noGrp="1"/>
          </p:cNvSpPr>
          <p:nvPr>
            <p:ph/>
          </p:nvPr>
        </p:nvSpPr>
        <p:spPr>
          <a:xfrm>
            <a:off x="115488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EF10F62E-80BF-4336-BD48-CBF5D4543DFF}" type="slidenum">
              <a:t>&lt;#&gt;</a:t>
            </a:fld>
          </a:p>
        </p:txBody>
      </p:sp>
      <p:sp>
        <p:nvSpPr>
          <p:cNvPr id="8" name="PlaceHolder 7"/>
          <p:cNvSpPr>
            <a:spLocks noGrp="1"/>
          </p:cNvSpPr>
          <p:nvPr>
            <p:ph type="dt" idx="4"/>
          </p:nvPr>
        </p:nvSpPr>
        <p:spPr/>
        <p:txBody>
          <a:bodyPr/>
          <a:p>
            <a:r>
              <a:rPr lang="es-E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21" name="PlaceHolder 2"/>
          <p:cNvSpPr>
            <a:spLocks noGrp="1"/>
          </p:cNvSpPr>
          <p:nvPr>
            <p:ph type="subTitle"/>
          </p:nvPr>
        </p:nvSpPr>
        <p:spPr>
          <a:xfrm>
            <a:off x="1154880" y="2603520"/>
            <a:ext cx="8825400" cy="34160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FA804C6-929C-4C65-88D5-0BCAAC43DEEA}" type="slidenum">
              <a:t>&lt;#&gt;</a:t>
            </a:fld>
          </a:p>
        </p:txBody>
      </p:sp>
      <p:sp>
        <p:nvSpPr>
          <p:cNvPr id="6" name="PlaceHolder 5"/>
          <p:cNvSpPr>
            <a:spLocks noGrp="1"/>
          </p:cNvSpPr>
          <p:nvPr>
            <p:ph type="dt" idx="1"/>
          </p:nvPr>
        </p:nvSpPr>
        <p:spPr/>
        <p:txBody>
          <a:bodyPr/>
          <a:p>
            <a:r>
              <a:rPr lang="es-E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86" name="PlaceHolder 2"/>
          <p:cNvSpPr>
            <a:spLocks noGrp="1"/>
          </p:cNvSpPr>
          <p:nvPr>
            <p:ph/>
          </p:nvPr>
        </p:nvSpPr>
        <p:spPr>
          <a:xfrm>
            <a:off x="115488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87" name="PlaceHolder 3"/>
          <p:cNvSpPr>
            <a:spLocks noGrp="1"/>
          </p:cNvSpPr>
          <p:nvPr>
            <p:ph/>
          </p:nvPr>
        </p:nvSpPr>
        <p:spPr>
          <a:xfrm>
            <a:off x="567720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88" name="PlaceHolder 4"/>
          <p:cNvSpPr>
            <a:spLocks noGrp="1"/>
          </p:cNvSpPr>
          <p:nvPr>
            <p:ph/>
          </p:nvPr>
        </p:nvSpPr>
        <p:spPr>
          <a:xfrm>
            <a:off x="567720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F23F0EE4-9C17-4009-805C-CA8849F439A5}" type="slidenum">
              <a:t>&lt;#&gt;</a:t>
            </a:fld>
          </a:p>
        </p:txBody>
      </p:sp>
      <p:sp>
        <p:nvSpPr>
          <p:cNvPr id="8" name="PlaceHolder 7"/>
          <p:cNvSpPr>
            <a:spLocks noGrp="1"/>
          </p:cNvSpPr>
          <p:nvPr>
            <p:ph type="dt" idx="4"/>
          </p:nvPr>
        </p:nvSpPr>
        <p:spPr/>
        <p:txBody>
          <a:bodyPr/>
          <a:p>
            <a:r>
              <a:rPr lang="es-E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90" name="PlaceHolder 2"/>
          <p:cNvSpPr>
            <a:spLocks noGrp="1"/>
          </p:cNvSpPr>
          <p:nvPr>
            <p:ph/>
          </p:nvPr>
        </p:nvSpPr>
        <p:spPr>
          <a:xfrm>
            <a:off x="115488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91" name="PlaceHolder 3"/>
          <p:cNvSpPr>
            <a:spLocks noGrp="1"/>
          </p:cNvSpPr>
          <p:nvPr>
            <p:ph/>
          </p:nvPr>
        </p:nvSpPr>
        <p:spPr>
          <a:xfrm>
            <a:off x="567720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92" name="PlaceHolder 4"/>
          <p:cNvSpPr>
            <a:spLocks noGrp="1"/>
          </p:cNvSpPr>
          <p:nvPr>
            <p:ph/>
          </p:nvPr>
        </p:nvSpPr>
        <p:spPr>
          <a:xfrm>
            <a:off x="1154880" y="4388040"/>
            <a:ext cx="882540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98F229CD-335F-40B1-9D30-2BA46F77C167}" type="slidenum">
              <a:t>&lt;#&gt;</a:t>
            </a:fld>
          </a:p>
        </p:txBody>
      </p:sp>
      <p:sp>
        <p:nvSpPr>
          <p:cNvPr id="8" name="PlaceHolder 7"/>
          <p:cNvSpPr>
            <a:spLocks noGrp="1"/>
          </p:cNvSpPr>
          <p:nvPr>
            <p:ph type="dt" idx="4"/>
          </p:nvPr>
        </p:nvSpPr>
        <p:spPr/>
        <p:txBody>
          <a:bodyPr/>
          <a:p>
            <a:r>
              <a:rPr lang="es-E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94" name="PlaceHolder 2"/>
          <p:cNvSpPr>
            <a:spLocks noGrp="1"/>
          </p:cNvSpPr>
          <p:nvPr>
            <p:ph/>
          </p:nvPr>
        </p:nvSpPr>
        <p:spPr>
          <a:xfrm>
            <a:off x="1154880" y="2603520"/>
            <a:ext cx="882540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95" name="PlaceHolder 3"/>
          <p:cNvSpPr>
            <a:spLocks noGrp="1"/>
          </p:cNvSpPr>
          <p:nvPr>
            <p:ph/>
          </p:nvPr>
        </p:nvSpPr>
        <p:spPr>
          <a:xfrm>
            <a:off x="1154880" y="4388040"/>
            <a:ext cx="882540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48B4978F-0B7A-42AF-8E51-CD774E6E9042}" type="slidenum">
              <a:t>&lt;#&gt;</a:t>
            </a:fld>
          </a:p>
        </p:txBody>
      </p:sp>
      <p:sp>
        <p:nvSpPr>
          <p:cNvPr id="7" name="PlaceHolder 6"/>
          <p:cNvSpPr>
            <a:spLocks noGrp="1"/>
          </p:cNvSpPr>
          <p:nvPr>
            <p:ph type="dt" idx="4"/>
          </p:nvPr>
        </p:nvSpPr>
        <p:spPr/>
        <p:txBody>
          <a:bodyPr/>
          <a:p>
            <a:r>
              <a:rPr lang="es-E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97" name="PlaceHolder 2"/>
          <p:cNvSpPr>
            <a:spLocks noGrp="1"/>
          </p:cNvSpPr>
          <p:nvPr>
            <p:ph/>
          </p:nvPr>
        </p:nvSpPr>
        <p:spPr>
          <a:xfrm>
            <a:off x="115488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98" name="PlaceHolder 3"/>
          <p:cNvSpPr>
            <a:spLocks noGrp="1"/>
          </p:cNvSpPr>
          <p:nvPr>
            <p:ph/>
          </p:nvPr>
        </p:nvSpPr>
        <p:spPr>
          <a:xfrm>
            <a:off x="567720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99" name="PlaceHolder 4"/>
          <p:cNvSpPr>
            <a:spLocks noGrp="1"/>
          </p:cNvSpPr>
          <p:nvPr>
            <p:ph/>
          </p:nvPr>
        </p:nvSpPr>
        <p:spPr>
          <a:xfrm>
            <a:off x="115488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00" name="PlaceHolder 5"/>
          <p:cNvSpPr>
            <a:spLocks noGrp="1"/>
          </p:cNvSpPr>
          <p:nvPr>
            <p:ph/>
          </p:nvPr>
        </p:nvSpPr>
        <p:spPr>
          <a:xfrm>
            <a:off x="567720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7DF5C6A3-DCC7-406A-8C5B-CF1D8F26B95E}" type="slidenum">
              <a:t>&lt;#&gt;</a:t>
            </a:fld>
          </a:p>
        </p:txBody>
      </p:sp>
      <p:sp>
        <p:nvSpPr>
          <p:cNvPr id="9" name="PlaceHolder 8"/>
          <p:cNvSpPr>
            <a:spLocks noGrp="1"/>
          </p:cNvSpPr>
          <p:nvPr>
            <p:ph type="dt" idx="4"/>
          </p:nvPr>
        </p:nvSpPr>
        <p:spPr/>
        <p:txBody>
          <a:bodyPr/>
          <a:p>
            <a:r>
              <a:rPr lang="es-E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02" name="PlaceHolder 2"/>
          <p:cNvSpPr>
            <a:spLocks noGrp="1"/>
          </p:cNvSpPr>
          <p:nvPr>
            <p:ph/>
          </p:nvPr>
        </p:nvSpPr>
        <p:spPr>
          <a:xfrm>
            <a:off x="1154880" y="260352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03" name="PlaceHolder 3"/>
          <p:cNvSpPr>
            <a:spLocks noGrp="1"/>
          </p:cNvSpPr>
          <p:nvPr>
            <p:ph/>
          </p:nvPr>
        </p:nvSpPr>
        <p:spPr>
          <a:xfrm>
            <a:off x="4138920" y="260352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04" name="PlaceHolder 4"/>
          <p:cNvSpPr>
            <a:spLocks noGrp="1"/>
          </p:cNvSpPr>
          <p:nvPr>
            <p:ph/>
          </p:nvPr>
        </p:nvSpPr>
        <p:spPr>
          <a:xfrm>
            <a:off x="7122600" y="260352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05" name="PlaceHolder 5"/>
          <p:cNvSpPr>
            <a:spLocks noGrp="1"/>
          </p:cNvSpPr>
          <p:nvPr>
            <p:ph/>
          </p:nvPr>
        </p:nvSpPr>
        <p:spPr>
          <a:xfrm>
            <a:off x="1154880" y="438804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06" name="PlaceHolder 6"/>
          <p:cNvSpPr>
            <a:spLocks noGrp="1"/>
          </p:cNvSpPr>
          <p:nvPr>
            <p:ph/>
          </p:nvPr>
        </p:nvSpPr>
        <p:spPr>
          <a:xfrm>
            <a:off x="4138920" y="438804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07" name="PlaceHolder 7"/>
          <p:cNvSpPr>
            <a:spLocks noGrp="1"/>
          </p:cNvSpPr>
          <p:nvPr>
            <p:ph/>
          </p:nvPr>
        </p:nvSpPr>
        <p:spPr>
          <a:xfrm>
            <a:off x="7122600" y="438804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8F057707-9136-49C4-91AA-237206D6D555}" type="slidenum">
              <a:t>&lt;#&gt;</a:t>
            </a:fld>
          </a:p>
        </p:txBody>
      </p:sp>
      <p:sp>
        <p:nvSpPr>
          <p:cNvPr id="11" name="PlaceHolder 10"/>
          <p:cNvSpPr>
            <a:spLocks noGrp="1"/>
          </p:cNvSpPr>
          <p:nvPr>
            <p:ph type="dt" idx="4"/>
          </p:nvPr>
        </p:nvSpPr>
        <p:spPr/>
        <p:txBody>
          <a:bodyPr/>
          <a:p>
            <a:r>
              <a:rPr lang="es-E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C4E2B72F-F371-4D43-A218-7F13615E2F4C}" type="slidenum">
              <a:t>&lt;#&gt;</a:t>
            </a:fld>
          </a:p>
        </p:txBody>
      </p:sp>
      <p:sp>
        <p:nvSpPr>
          <p:cNvPr id="4" name="PlaceHolder 3"/>
          <p:cNvSpPr>
            <a:spLocks noGrp="1"/>
          </p:cNvSpPr>
          <p:nvPr>
            <p:ph type="dt" idx="7"/>
          </p:nvPr>
        </p:nvSpPr>
        <p:spPr/>
        <p:txBody>
          <a:bodyPr/>
          <a:p>
            <a:r>
              <a:rPr lang="es-E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25" name="PlaceHolder 2"/>
          <p:cNvSpPr>
            <a:spLocks noGrp="1"/>
          </p:cNvSpPr>
          <p:nvPr>
            <p:ph type="subTitle"/>
          </p:nvPr>
        </p:nvSpPr>
        <p:spPr>
          <a:xfrm>
            <a:off x="1154880" y="2603520"/>
            <a:ext cx="8825400" cy="34160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B1D298A6-9790-41B6-A851-A39D0740EFF0}" type="slidenum">
              <a:t>&lt;#&gt;</a:t>
            </a:fld>
          </a:p>
        </p:txBody>
      </p:sp>
      <p:sp>
        <p:nvSpPr>
          <p:cNvPr id="6" name="PlaceHolder 5"/>
          <p:cNvSpPr>
            <a:spLocks noGrp="1"/>
          </p:cNvSpPr>
          <p:nvPr>
            <p:ph type="dt" idx="7"/>
          </p:nvPr>
        </p:nvSpPr>
        <p:spPr/>
        <p:txBody>
          <a:bodyPr/>
          <a:p>
            <a:r>
              <a:rPr lang="es-E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27" name="PlaceHolder 2"/>
          <p:cNvSpPr>
            <a:spLocks noGrp="1"/>
          </p:cNvSpPr>
          <p:nvPr>
            <p:ph/>
          </p:nvPr>
        </p:nvSpPr>
        <p:spPr>
          <a:xfrm>
            <a:off x="1154880" y="2603520"/>
            <a:ext cx="882540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204C2854-05D4-4670-BA06-A74A76801A8B}" type="slidenum">
              <a:t>&lt;#&gt;</a:t>
            </a:fld>
          </a:p>
        </p:txBody>
      </p:sp>
      <p:sp>
        <p:nvSpPr>
          <p:cNvPr id="6" name="PlaceHolder 5"/>
          <p:cNvSpPr>
            <a:spLocks noGrp="1"/>
          </p:cNvSpPr>
          <p:nvPr>
            <p:ph type="dt" idx="7"/>
          </p:nvPr>
        </p:nvSpPr>
        <p:spPr/>
        <p:txBody>
          <a:bodyPr/>
          <a:p>
            <a:r>
              <a:rPr lang="es-E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29" name="PlaceHolder 2"/>
          <p:cNvSpPr>
            <a:spLocks noGrp="1"/>
          </p:cNvSpPr>
          <p:nvPr>
            <p:ph/>
          </p:nvPr>
        </p:nvSpPr>
        <p:spPr>
          <a:xfrm>
            <a:off x="115488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30" name="PlaceHolder 3"/>
          <p:cNvSpPr>
            <a:spLocks noGrp="1"/>
          </p:cNvSpPr>
          <p:nvPr>
            <p:ph/>
          </p:nvPr>
        </p:nvSpPr>
        <p:spPr>
          <a:xfrm>
            <a:off x="567720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761A59C4-B489-49F2-A0C0-3A021B9F5328}" type="slidenum">
              <a:t>&lt;#&gt;</a:t>
            </a:fld>
          </a:p>
        </p:txBody>
      </p:sp>
      <p:sp>
        <p:nvSpPr>
          <p:cNvPr id="7" name="PlaceHolder 6"/>
          <p:cNvSpPr>
            <a:spLocks noGrp="1"/>
          </p:cNvSpPr>
          <p:nvPr>
            <p:ph type="dt" idx="7"/>
          </p:nvPr>
        </p:nvSpPr>
        <p:spPr/>
        <p:txBody>
          <a:bodyPr/>
          <a:p>
            <a:r>
              <a:rPr lang="es-E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F0A2489A-AF80-4580-9C8E-D5B9A7E79C75}" type="slidenum">
              <a:t>&lt;#&gt;</a:t>
            </a:fld>
          </a:p>
        </p:txBody>
      </p:sp>
      <p:sp>
        <p:nvSpPr>
          <p:cNvPr id="5" name="PlaceHolder 4"/>
          <p:cNvSpPr>
            <a:spLocks noGrp="1"/>
          </p:cNvSpPr>
          <p:nvPr>
            <p:ph type="dt" idx="7"/>
          </p:nvPr>
        </p:nvSpPr>
        <p:spPr/>
        <p:txBody>
          <a:bodyPr/>
          <a:p>
            <a:r>
              <a:rPr lang="es-E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23" name="PlaceHolder 2"/>
          <p:cNvSpPr>
            <a:spLocks noGrp="1"/>
          </p:cNvSpPr>
          <p:nvPr>
            <p:ph/>
          </p:nvPr>
        </p:nvSpPr>
        <p:spPr>
          <a:xfrm>
            <a:off x="1154880" y="2603520"/>
            <a:ext cx="882540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5EBBF2B-8C26-40A9-B404-2F753B114A29}" type="slidenum">
              <a:t>&lt;#&gt;</a:t>
            </a:fld>
          </a:p>
        </p:txBody>
      </p:sp>
      <p:sp>
        <p:nvSpPr>
          <p:cNvPr id="6" name="PlaceHolder 5"/>
          <p:cNvSpPr>
            <a:spLocks noGrp="1"/>
          </p:cNvSpPr>
          <p:nvPr>
            <p:ph type="dt" idx="1"/>
          </p:nvPr>
        </p:nvSpPr>
        <p:spPr/>
        <p:txBody>
          <a:bodyPr/>
          <a:p>
            <a:r>
              <a:rPr lang="es-E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1154880" y="973800"/>
            <a:ext cx="8760960" cy="327708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C6E5C938-55DE-4A5B-AB3D-C5B7A363A1F4}" type="slidenum">
              <a:t>&lt;#&gt;</a:t>
            </a:fld>
          </a:p>
        </p:txBody>
      </p:sp>
      <p:sp>
        <p:nvSpPr>
          <p:cNvPr id="5" name="PlaceHolder 4"/>
          <p:cNvSpPr>
            <a:spLocks noGrp="1"/>
          </p:cNvSpPr>
          <p:nvPr>
            <p:ph type="dt" idx="7"/>
          </p:nvPr>
        </p:nvSpPr>
        <p:spPr/>
        <p:txBody>
          <a:bodyPr/>
          <a:p>
            <a:r>
              <a:rPr lang="es-E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34" name="PlaceHolder 2"/>
          <p:cNvSpPr>
            <a:spLocks noGrp="1"/>
          </p:cNvSpPr>
          <p:nvPr>
            <p:ph/>
          </p:nvPr>
        </p:nvSpPr>
        <p:spPr>
          <a:xfrm>
            <a:off x="115488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35" name="PlaceHolder 3"/>
          <p:cNvSpPr>
            <a:spLocks noGrp="1"/>
          </p:cNvSpPr>
          <p:nvPr>
            <p:ph/>
          </p:nvPr>
        </p:nvSpPr>
        <p:spPr>
          <a:xfrm>
            <a:off x="567720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36" name="PlaceHolder 4"/>
          <p:cNvSpPr>
            <a:spLocks noGrp="1"/>
          </p:cNvSpPr>
          <p:nvPr>
            <p:ph/>
          </p:nvPr>
        </p:nvSpPr>
        <p:spPr>
          <a:xfrm>
            <a:off x="115488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CE793C94-92E3-4BBB-85A0-F9C9E4E6CDC6}" type="slidenum">
              <a:t>&lt;#&gt;</a:t>
            </a:fld>
          </a:p>
        </p:txBody>
      </p:sp>
      <p:sp>
        <p:nvSpPr>
          <p:cNvPr id="8" name="PlaceHolder 7"/>
          <p:cNvSpPr>
            <a:spLocks noGrp="1"/>
          </p:cNvSpPr>
          <p:nvPr>
            <p:ph type="dt" idx="7"/>
          </p:nvPr>
        </p:nvSpPr>
        <p:spPr/>
        <p:txBody>
          <a:bodyPr/>
          <a:p>
            <a:r>
              <a:rPr lang="es-E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38" name="PlaceHolder 2"/>
          <p:cNvSpPr>
            <a:spLocks noGrp="1"/>
          </p:cNvSpPr>
          <p:nvPr>
            <p:ph/>
          </p:nvPr>
        </p:nvSpPr>
        <p:spPr>
          <a:xfrm>
            <a:off x="115488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39" name="PlaceHolder 3"/>
          <p:cNvSpPr>
            <a:spLocks noGrp="1"/>
          </p:cNvSpPr>
          <p:nvPr>
            <p:ph/>
          </p:nvPr>
        </p:nvSpPr>
        <p:spPr>
          <a:xfrm>
            <a:off x="567720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40" name="PlaceHolder 4"/>
          <p:cNvSpPr>
            <a:spLocks noGrp="1"/>
          </p:cNvSpPr>
          <p:nvPr>
            <p:ph/>
          </p:nvPr>
        </p:nvSpPr>
        <p:spPr>
          <a:xfrm>
            <a:off x="567720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649AD19B-74F5-464C-9E34-D640E199F5FD}" type="slidenum">
              <a:t>&lt;#&gt;</a:t>
            </a:fld>
          </a:p>
        </p:txBody>
      </p:sp>
      <p:sp>
        <p:nvSpPr>
          <p:cNvPr id="8" name="PlaceHolder 7"/>
          <p:cNvSpPr>
            <a:spLocks noGrp="1"/>
          </p:cNvSpPr>
          <p:nvPr>
            <p:ph type="dt" idx="7"/>
          </p:nvPr>
        </p:nvSpPr>
        <p:spPr/>
        <p:txBody>
          <a:bodyPr/>
          <a:p>
            <a:r>
              <a:rPr lang="es-E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42" name="PlaceHolder 2"/>
          <p:cNvSpPr>
            <a:spLocks noGrp="1"/>
          </p:cNvSpPr>
          <p:nvPr>
            <p:ph/>
          </p:nvPr>
        </p:nvSpPr>
        <p:spPr>
          <a:xfrm>
            <a:off x="115488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43" name="PlaceHolder 3"/>
          <p:cNvSpPr>
            <a:spLocks noGrp="1"/>
          </p:cNvSpPr>
          <p:nvPr>
            <p:ph/>
          </p:nvPr>
        </p:nvSpPr>
        <p:spPr>
          <a:xfrm>
            <a:off x="567720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44" name="PlaceHolder 4"/>
          <p:cNvSpPr>
            <a:spLocks noGrp="1"/>
          </p:cNvSpPr>
          <p:nvPr>
            <p:ph/>
          </p:nvPr>
        </p:nvSpPr>
        <p:spPr>
          <a:xfrm>
            <a:off x="1154880" y="4388040"/>
            <a:ext cx="882540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23EC2CAA-7330-4C31-914A-6DB488D3798C}" type="slidenum">
              <a:t>&lt;#&gt;</a:t>
            </a:fld>
          </a:p>
        </p:txBody>
      </p:sp>
      <p:sp>
        <p:nvSpPr>
          <p:cNvPr id="8" name="PlaceHolder 7"/>
          <p:cNvSpPr>
            <a:spLocks noGrp="1"/>
          </p:cNvSpPr>
          <p:nvPr>
            <p:ph type="dt" idx="7"/>
          </p:nvPr>
        </p:nvSpPr>
        <p:spPr/>
        <p:txBody>
          <a:bodyPr/>
          <a:p>
            <a:r>
              <a:rPr lang="es-E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46" name="PlaceHolder 2"/>
          <p:cNvSpPr>
            <a:spLocks noGrp="1"/>
          </p:cNvSpPr>
          <p:nvPr>
            <p:ph/>
          </p:nvPr>
        </p:nvSpPr>
        <p:spPr>
          <a:xfrm>
            <a:off x="1154880" y="2603520"/>
            <a:ext cx="882540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47" name="PlaceHolder 3"/>
          <p:cNvSpPr>
            <a:spLocks noGrp="1"/>
          </p:cNvSpPr>
          <p:nvPr>
            <p:ph/>
          </p:nvPr>
        </p:nvSpPr>
        <p:spPr>
          <a:xfrm>
            <a:off x="1154880" y="4388040"/>
            <a:ext cx="882540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724FCF18-203C-4558-86D5-9BD9EC7D2AA2}" type="slidenum">
              <a:t>&lt;#&gt;</a:t>
            </a:fld>
          </a:p>
        </p:txBody>
      </p:sp>
      <p:sp>
        <p:nvSpPr>
          <p:cNvPr id="7" name="PlaceHolder 6"/>
          <p:cNvSpPr>
            <a:spLocks noGrp="1"/>
          </p:cNvSpPr>
          <p:nvPr>
            <p:ph type="dt" idx="7"/>
          </p:nvPr>
        </p:nvSpPr>
        <p:spPr/>
        <p:txBody>
          <a:bodyPr/>
          <a:p>
            <a:r>
              <a:rPr lang="es-E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49" name="PlaceHolder 2"/>
          <p:cNvSpPr>
            <a:spLocks noGrp="1"/>
          </p:cNvSpPr>
          <p:nvPr>
            <p:ph/>
          </p:nvPr>
        </p:nvSpPr>
        <p:spPr>
          <a:xfrm>
            <a:off x="115488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50" name="PlaceHolder 3"/>
          <p:cNvSpPr>
            <a:spLocks noGrp="1"/>
          </p:cNvSpPr>
          <p:nvPr>
            <p:ph/>
          </p:nvPr>
        </p:nvSpPr>
        <p:spPr>
          <a:xfrm>
            <a:off x="567720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51" name="PlaceHolder 4"/>
          <p:cNvSpPr>
            <a:spLocks noGrp="1"/>
          </p:cNvSpPr>
          <p:nvPr>
            <p:ph/>
          </p:nvPr>
        </p:nvSpPr>
        <p:spPr>
          <a:xfrm>
            <a:off x="115488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52" name="PlaceHolder 5"/>
          <p:cNvSpPr>
            <a:spLocks noGrp="1"/>
          </p:cNvSpPr>
          <p:nvPr>
            <p:ph/>
          </p:nvPr>
        </p:nvSpPr>
        <p:spPr>
          <a:xfrm>
            <a:off x="567720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356B8263-E8ED-456A-92EA-1FDF7658CC2D}" type="slidenum">
              <a:t>&lt;#&gt;</a:t>
            </a:fld>
          </a:p>
        </p:txBody>
      </p:sp>
      <p:sp>
        <p:nvSpPr>
          <p:cNvPr id="9" name="PlaceHolder 8"/>
          <p:cNvSpPr>
            <a:spLocks noGrp="1"/>
          </p:cNvSpPr>
          <p:nvPr>
            <p:ph type="dt" idx="7"/>
          </p:nvPr>
        </p:nvSpPr>
        <p:spPr/>
        <p:txBody>
          <a:bodyPr/>
          <a:p>
            <a:r>
              <a:rPr lang="es-E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154" name="PlaceHolder 2"/>
          <p:cNvSpPr>
            <a:spLocks noGrp="1"/>
          </p:cNvSpPr>
          <p:nvPr>
            <p:ph/>
          </p:nvPr>
        </p:nvSpPr>
        <p:spPr>
          <a:xfrm>
            <a:off x="1154880" y="260352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55" name="PlaceHolder 3"/>
          <p:cNvSpPr>
            <a:spLocks noGrp="1"/>
          </p:cNvSpPr>
          <p:nvPr>
            <p:ph/>
          </p:nvPr>
        </p:nvSpPr>
        <p:spPr>
          <a:xfrm>
            <a:off x="4138920" y="260352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56" name="PlaceHolder 4"/>
          <p:cNvSpPr>
            <a:spLocks noGrp="1"/>
          </p:cNvSpPr>
          <p:nvPr>
            <p:ph/>
          </p:nvPr>
        </p:nvSpPr>
        <p:spPr>
          <a:xfrm>
            <a:off x="7122600" y="260352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57" name="PlaceHolder 5"/>
          <p:cNvSpPr>
            <a:spLocks noGrp="1"/>
          </p:cNvSpPr>
          <p:nvPr>
            <p:ph/>
          </p:nvPr>
        </p:nvSpPr>
        <p:spPr>
          <a:xfrm>
            <a:off x="1154880" y="438804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58" name="PlaceHolder 6"/>
          <p:cNvSpPr>
            <a:spLocks noGrp="1"/>
          </p:cNvSpPr>
          <p:nvPr>
            <p:ph/>
          </p:nvPr>
        </p:nvSpPr>
        <p:spPr>
          <a:xfrm>
            <a:off x="4138920" y="438804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159" name="PlaceHolder 7"/>
          <p:cNvSpPr>
            <a:spLocks noGrp="1"/>
          </p:cNvSpPr>
          <p:nvPr>
            <p:ph/>
          </p:nvPr>
        </p:nvSpPr>
        <p:spPr>
          <a:xfrm>
            <a:off x="7122600" y="4388040"/>
            <a:ext cx="28414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84A09E34-A2A1-4569-B03A-8D8E9C1662FF}" type="slidenum">
              <a:t>&lt;#&gt;</a:t>
            </a:fld>
          </a:p>
        </p:txBody>
      </p:sp>
      <p:sp>
        <p:nvSpPr>
          <p:cNvPr id="11" name="PlaceHolder 10"/>
          <p:cNvSpPr>
            <a:spLocks noGrp="1"/>
          </p:cNvSpPr>
          <p:nvPr>
            <p:ph type="dt" idx="7"/>
          </p:nvPr>
        </p:nvSpPr>
        <p:spPr/>
        <p:txBody>
          <a:bodyPr/>
          <a:p>
            <a:r>
              <a:rPr lang="es-E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25" name="PlaceHolder 2"/>
          <p:cNvSpPr>
            <a:spLocks noGrp="1"/>
          </p:cNvSpPr>
          <p:nvPr>
            <p:ph/>
          </p:nvPr>
        </p:nvSpPr>
        <p:spPr>
          <a:xfrm>
            <a:off x="115488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26" name="PlaceHolder 3"/>
          <p:cNvSpPr>
            <a:spLocks noGrp="1"/>
          </p:cNvSpPr>
          <p:nvPr>
            <p:ph/>
          </p:nvPr>
        </p:nvSpPr>
        <p:spPr>
          <a:xfrm>
            <a:off x="567720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2955E12-FAEC-47AC-A14A-4A1272FAE1B5}" type="slidenum">
              <a:t>&lt;#&gt;</a:t>
            </a:fld>
          </a:p>
        </p:txBody>
      </p:sp>
      <p:sp>
        <p:nvSpPr>
          <p:cNvPr id="7" name="PlaceHolder 6"/>
          <p:cNvSpPr>
            <a:spLocks noGrp="1"/>
          </p:cNvSpPr>
          <p:nvPr>
            <p:ph type="dt" idx="1"/>
          </p:nvPr>
        </p:nvSpPr>
        <p:spPr/>
        <p:txBody>
          <a:bodyPr/>
          <a:p>
            <a:r>
              <a:rPr lang="es-E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32AB549-9E28-4EEE-9A33-5A5E5678F4B0}" type="slidenum">
              <a:t>&lt;#&gt;</a:t>
            </a:fld>
          </a:p>
        </p:txBody>
      </p:sp>
      <p:sp>
        <p:nvSpPr>
          <p:cNvPr id="5" name="PlaceHolder 4"/>
          <p:cNvSpPr>
            <a:spLocks noGrp="1"/>
          </p:cNvSpPr>
          <p:nvPr>
            <p:ph type="dt" idx="1"/>
          </p:nvPr>
        </p:nvSpPr>
        <p:spPr/>
        <p:txBody>
          <a:bodyPr/>
          <a:p>
            <a:r>
              <a:rPr lang="es-E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 name="PlaceHolder 1"/>
          <p:cNvSpPr>
            <a:spLocks noGrp="1"/>
          </p:cNvSpPr>
          <p:nvPr>
            <p:ph type="subTitle"/>
          </p:nvPr>
        </p:nvSpPr>
        <p:spPr>
          <a:xfrm>
            <a:off x="1154880" y="973800"/>
            <a:ext cx="8760960" cy="327708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B97A996-A46A-4478-B18C-28B52D303AD2}" type="slidenum">
              <a:t>&lt;#&gt;</a:t>
            </a:fld>
          </a:p>
        </p:txBody>
      </p:sp>
      <p:sp>
        <p:nvSpPr>
          <p:cNvPr id="5" name="PlaceHolder 4"/>
          <p:cNvSpPr>
            <a:spLocks noGrp="1"/>
          </p:cNvSpPr>
          <p:nvPr>
            <p:ph type="dt" idx="1"/>
          </p:nvPr>
        </p:nvSpPr>
        <p:spPr/>
        <p:txBody>
          <a:bodyPr/>
          <a:p>
            <a:r>
              <a:rPr lang="es-E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30" name="PlaceHolder 2"/>
          <p:cNvSpPr>
            <a:spLocks noGrp="1"/>
          </p:cNvSpPr>
          <p:nvPr>
            <p:ph/>
          </p:nvPr>
        </p:nvSpPr>
        <p:spPr>
          <a:xfrm>
            <a:off x="115488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31" name="PlaceHolder 3"/>
          <p:cNvSpPr>
            <a:spLocks noGrp="1"/>
          </p:cNvSpPr>
          <p:nvPr>
            <p:ph/>
          </p:nvPr>
        </p:nvSpPr>
        <p:spPr>
          <a:xfrm>
            <a:off x="567720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32" name="PlaceHolder 4"/>
          <p:cNvSpPr>
            <a:spLocks noGrp="1"/>
          </p:cNvSpPr>
          <p:nvPr>
            <p:ph/>
          </p:nvPr>
        </p:nvSpPr>
        <p:spPr>
          <a:xfrm>
            <a:off x="115488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124093D-4D77-432E-805E-B7B64449E479}" type="slidenum">
              <a:t>&lt;#&gt;</a:t>
            </a:fld>
          </a:p>
        </p:txBody>
      </p:sp>
      <p:sp>
        <p:nvSpPr>
          <p:cNvPr id="8" name="PlaceHolder 7"/>
          <p:cNvSpPr>
            <a:spLocks noGrp="1"/>
          </p:cNvSpPr>
          <p:nvPr>
            <p:ph type="dt" idx="1"/>
          </p:nvPr>
        </p:nvSpPr>
        <p:spPr/>
        <p:txBody>
          <a:bodyPr/>
          <a:p>
            <a:r>
              <a:rPr lang="es-E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34" name="PlaceHolder 2"/>
          <p:cNvSpPr>
            <a:spLocks noGrp="1"/>
          </p:cNvSpPr>
          <p:nvPr>
            <p:ph/>
          </p:nvPr>
        </p:nvSpPr>
        <p:spPr>
          <a:xfrm>
            <a:off x="1154880" y="2603520"/>
            <a:ext cx="4306680" cy="341604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35" name="PlaceHolder 3"/>
          <p:cNvSpPr>
            <a:spLocks noGrp="1"/>
          </p:cNvSpPr>
          <p:nvPr>
            <p:ph/>
          </p:nvPr>
        </p:nvSpPr>
        <p:spPr>
          <a:xfrm>
            <a:off x="567720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36" name="PlaceHolder 4"/>
          <p:cNvSpPr>
            <a:spLocks noGrp="1"/>
          </p:cNvSpPr>
          <p:nvPr>
            <p:ph/>
          </p:nvPr>
        </p:nvSpPr>
        <p:spPr>
          <a:xfrm>
            <a:off x="5677200" y="438804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4B82E5B-E619-4FEF-AE25-F96A77F76B7A}" type="slidenum">
              <a:t>&lt;#&gt;</a:t>
            </a:fld>
          </a:p>
        </p:txBody>
      </p:sp>
      <p:sp>
        <p:nvSpPr>
          <p:cNvPr id="8" name="PlaceHolder 7"/>
          <p:cNvSpPr>
            <a:spLocks noGrp="1"/>
          </p:cNvSpPr>
          <p:nvPr>
            <p:ph type="dt" idx="1"/>
          </p:nvPr>
        </p:nvSpPr>
        <p:spPr/>
        <p:txBody>
          <a:bodyPr/>
          <a:p>
            <a:r>
              <a:rPr lang="es-E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154880" y="973800"/>
            <a:ext cx="8760960" cy="706680"/>
          </a:xfrm>
          <a:prstGeom prst="rect">
            <a:avLst/>
          </a:prstGeom>
          <a:noFill/>
          <a:ln w="0">
            <a:noFill/>
          </a:ln>
        </p:spPr>
        <p:txBody>
          <a:bodyPr lIns="0" rIns="0" tIns="0" bIns="0" anchor="ctr">
            <a:noAutofit/>
          </a:bodyPr>
          <a:p>
            <a:endParaRPr b="0" lang="en-US" sz="1800" spc="-1" strike="noStrike">
              <a:solidFill>
                <a:srgbClr val="000000"/>
              </a:solidFill>
              <a:latin typeface="Century Gothic"/>
            </a:endParaRPr>
          </a:p>
        </p:txBody>
      </p:sp>
      <p:sp>
        <p:nvSpPr>
          <p:cNvPr id="38" name="PlaceHolder 2"/>
          <p:cNvSpPr>
            <a:spLocks noGrp="1"/>
          </p:cNvSpPr>
          <p:nvPr>
            <p:ph/>
          </p:nvPr>
        </p:nvSpPr>
        <p:spPr>
          <a:xfrm>
            <a:off x="115488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39" name="PlaceHolder 3"/>
          <p:cNvSpPr>
            <a:spLocks noGrp="1"/>
          </p:cNvSpPr>
          <p:nvPr>
            <p:ph/>
          </p:nvPr>
        </p:nvSpPr>
        <p:spPr>
          <a:xfrm>
            <a:off x="5677200" y="2603520"/>
            <a:ext cx="430668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40" name="PlaceHolder 4"/>
          <p:cNvSpPr>
            <a:spLocks noGrp="1"/>
          </p:cNvSpPr>
          <p:nvPr>
            <p:ph/>
          </p:nvPr>
        </p:nvSpPr>
        <p:spPr>
          <a:xfrm>
            <a:off x="1154880" y="4388040"/>
            <a:ext cx="8825400" cy="1629360"/>
          </a:xfrm>
          <a:prstGeom prst="rect">
            <a:avLst/>
          </a:prstGeom>
          <a:noFill/>
          <a:ln w="0">
            <a:noFill/>
          </a:ln>
        </p:spPr>
        <p:txBody>
          <a:bodyPr lIns="0" rIns="0" tIns="0" bIns="0" anchor="t">
            <a:normAutofit/>
          </a:bodyPr>
          <a:p>
            <a:endParaRPr b="0" lang="en-US" sz="1800" spc="-1" strike="noStrike">
              <a:solidFill>
                <a:srgbClr val="404040"/>
              </a:solidFill>
              <a:latin typeface="Century Gothic"/>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3832788-57AB-4439-9035-3344D4FE1932}" type="slidenum">
              <a:t>&lt;#&gt;</a:t>
            </a:fld>
          </a:p>
        </p:txBody>
      </p:sp>
      <p:sp>
        <p:nvSpPr>
          <p:cNvPr id="8" name="PlaceHolder 7"/>
          <p:cNvSpPr>
            <a:spLocks noGrp="1"/>
          </p:cNvSpPr>
          <p:nvPr>
            <p:ph type="dt" idx="1"/>
          </p:nvPr>
        </p:nvSpPr>
        <p:spPr/>
        <p:txBody>
          <a:bodyPr/>
          <a:p>
            <a:r>
              <a:rPr lang="es-E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7"/>
          <p:cNvGrpSpPr/>
          <p:nvPr/>
        </p:nvGrpSpPr>
        <p:grpSpPr>
          <a:xfrm>
            <a:off x="0" y="0"/>
            <a:ext cx="12191760" cy="6857640"/>
            <a:chOff x="0" y="0"/>
            <a:chExt cx="12191760" cy="6857640"/>
          </a:xfrm>
        </p:grpSpPr>
        <p:sp>
          <p:nvSpPr>
            <p:cNvPr id="1" name="Rectangle 6"/>
            <p:cNvSpPr/>
            <p:nvPr/>
          </p:nvSpPr>
          <p:spPr>
            <a:xfrm>
              <a:off x="0" y="0"/>
              <a:ext cx="12191760" cy="6857640"/>
            </a:xfrm>
            <a:prstGeom prst="rect">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sp>
        <p:sp>
          <p:nvSpPr>
            <p:cNvPr id="2" name="Oval 12"/>
            <p:cNvSpPr/>
            <p:nvPr/>
          </p:nvSpPr>
          <p:spPr>
            <a:xfrm>
              <a:off x="0" y="2666880"/>
              <a:ext cx="4190760" cy="4190760"/>
            </a:xfrm>
            <a:prstGeom prst="ellipse">
              <a:avLst/>
            </a:prstGeom>
            <a:gradFill rotWithShape="0">
              <a:gsLst>
                <a:gs pos="0">
                  <a:srgbClr val="9b6bf2">
                    <a:alpha val="11372"/>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 name="Oval 14"/>
            <p:cNvSpPr/>
            <p:nvPr/>
          </p:nvSpPr>
          <p:spPr>
            <a:xfrm>
              <a:off x="0" y="2895480"/>
              <a:ext cx="2361960" cy="2361960"/>
            </a:xfrm>
            <a:prstGeom prst="ellipse">
              <a:avLst/>
            </a:prstGeom>
            <a:gradFill rotWithShape="0">
              <a:gsLst>
                <a:gs pos="0">
                  <a:srgbClr val="9b6bf2">
                    <a:alpha val="8235"/>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 name="Oval 17"/>
            <p:cNvSpPr/>
            <p:nvPr/>
          </p:nvSpPr>
          <p:spPr>
            <a:xfrm>
              <a:off x="8609040" y="5867280"/>
              <a:ext cx="990360" cy="990360"/>
            </a:xfrm>
            <a:prstGeom prst="ellipse">
              <a:avLst/>
            </a:prstGeom>
            <a:gradFill rotWithShape="0">
              <a:gsLst>
                <a:gs pos="0">
                  <a:srgbClr val="9b6bf2">
                    <a:alpha val="14117"/>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 name="Oval 15"/>
            <p:cNvSpPr/>
            <p:nvPr/>
          </p:nvSpPr>
          <p:spPr>
            <a:xfrm>
              <a:off x="8609040" y="1676520"/>
              <a:ext cx="2819160" cy="2819160"/>
            </a:xfrm>
            <a:prstGeom prst="ellipse">
              <a:avLst/>
            </a:prstGeom>
            <a:gradFill rotWithShape="0">
              <a:gsLst>
                <a:gs pos="0">
                  <a:srgbClr val="9b6bf2">
                    <a:alpha val="7058"/>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Oval 16"/>
            <p:cNvSpPr/>
            <p:nvPr/>
          </p:nvSpPr>
          <p:spPr>
            <a:xfrm>
              <a:off x="7999560" y="8640"/>
              <a:ext cx="1599840" cy="1599840"/>
            </a:xfrm>
            <a:prstGeom prst="ellipse">
              <a:avLst/>
            </a:prstGeom>
            <a:gradFill rotWithShape="0">
              <a:gsLst>
                <a:gs pos="0">
                  <a:srgbClr val="9b6bf2">
                    <a:alpha val="14117"/>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 name="Freeform 5"/>
            <p:cNvSpPr/>
            <p:nvPr/>
          </p:nvSpPr>
          <p:spPr>
            <a:xfrm rot="21010200">
              <a:off x="8490960" y="1797480"/>
              <a:ext cx="3299040" cy="44064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fillRef idx="0"/>
            <a:effectRef idx="0"/>
            <a:fontRef idx="minor"/>
          </p:style>
        </p:sp>
        <p:sp>
          <p:nvSpPr>
            <p:cNvPr id="8" name="Freeform 5"/>
            <p:cNvSpPr/>
            <p:nvPr/>
          </p:nvSpPr>
          <p:spPr>
            <a:xfrm>
              <a:off x="459360" y="1866240"/>
              <a:ext cx="11277360" cy="453348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w="0">
              <a:noFill/>
            </a:ln>
          </p:spPr>
          <p:style>
            <a:lnRef idx="0"/>
            <a:fillRef idx="0"/>
            <a:effectRef idx="0"/>
            <a:fontRef idx="minor"/>
          </p:style>
        </p:sp>
        <p:sp>
          <p:nvSpPr>
            <p:cNvPr id="9" name="Freeform 5"/>
            <p:cNvSpPr/>
            <p:nvPr/>
          </p:nvSpPr>
          <p:spPr>
            <a:xfrm>
              <a:off x="0" y="1440"/>
              <a:ext cx="12191760" cy="685620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fillRef idx="0"/>
            <a:effectRef idx="0"/>
            <a:fontRef idx="minor"/>
          </p:style>
        </p:sp>
      </p:grpSp>
      <p:sp>
        <p:nvSpPr>
          <p:cNvPr id="10" name="Rectangle 20" hidden="1"/>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pSp>
        <p:nvGrpSpPr>
          <p:cNvPr id="11" name="Group 6"/>
          <p:cNvGrpSpPr/>
          <p:nvPr/>
        </p:nvGrpSpPr>
        <p:grpSpPr>
          <a:xfrm>
            <a:off x="0" y="0"/>
            <a:ext cx="12191760" cy="6857640"/>
            <a:chOff x="0" y="0"/>
            <a:chExt cx="12191760" cy="6857640"/>
          </a:xfrm>
        </p:grpSpPr>
        <p:sp>
          <p:nvSpPr>
            <p:cNvPr id="12" name="Rectangle 8"/>
            <p:cNvSpPr/>
            <p:nvPr/>
          </p:nvSpPr>
          <p:spPr>
            <a:xfrm>
              <a:off x="0" y="0"/>
              <a:ext cx="12191760" cy="6857640"/>
            </a:xfrm>
            <a:prstGeom prst="rect">
              <a:avLst/>
            </a:prstGeom>
            <a:blipFill rotWithShape="0">
              <a:blip r:embed="rId3"/>
              <a:srcRect/>
              <a:stretch/>
            </a:blipFill>
            <a:ln>
              <a:noFill/>
            </a:ln>
          </p:spPr>
          <p:style>
            <a:lnRef idx="2">
              <a:schemeClr val="accent1">
                <a:shade val="50000"/>
              </a:schemeClr>
            </a:lnRef>
            <a:fillRef idx="1">
              <a:schemeClr val="accent1"/>
            </a:fillRef>
            <a:effectRef idx="0">
              <a:schemeClr val="accent1"/>
            </a:effectRef>
            <a:fontRef idx="minor"/>
          </p:style>
        </p:sp>
        <p:sp>
          <p:nvSpPr>
            <p:cNvPr id="13" name="Freeform 5"/>
            <p:cNvSpPr/>
            <p:nvPr/>
          </p:nvSpPr>
          <p:spPr>
            <a:xfrm>
              <a:off x="0" y="1440"/>
              <a:ext cx="12191760" cy="685620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fillRef idx="0"/>
            <a:effectRef idx="0"/>
            <a:fontRef idx="minor"/>
          </p:style>
        </p:sp>
      </p:grpSp>
      <p:sp>
        <p:nvSpPr>
          <p:cNvPr id="14" name="PlaceHolder 1"/>
          <p:cNvSpPr>
            <a:spLocks noGrp="1"/>
          </p:cNvSpPr>
          <p:nvPr>
            <p:ph type="title"/>
          </p:nvPr>
        </p:nvSpPr>
        <p:spPr>
          <a:xfrm>
            <a:off x="1154880" y="2099880"/>
            <a:ext cx="8825400" cy="2677320"/>
          </a:xfrm>
          <a:prstGeom prst="rect">
            <a:avLst/>
          </a:prstGeom>
          <a:noFill/>
          <a:ln w="0">
            <a:noFill/>
          </a:ln>
        </p:spPr>
        <p:txBody>
          <a:bodyPr anchor="b">
            <a:noAutofit/>
          </a:bodyPr>
          <a:p>
            <a:pPr>
              <a:lnSpc>
                <a:spcPct val="100000"/>
              </a:lnSpc>
              <a:buNone/>
            </a:pPr>
            <a:r>
              <a:rPr b="0" lang="es-ES" sz="5400" spc="-1" strike="noStrike">
                <a:solidFill>
                  <a:srgbClr val="ebebeb"/>
                </a:solidFill>
                <a:latin typeface="Century Gothic"/>
              </a:rPr>
              <a:t>Haga clic para modificar el estilo de título del patrón</a:t>
            </a:r>
            <a:endParaRPr b="0" lang="en-US" sz="5400" spc="-1" strike="noStrike">
              <a:solidFill>
                <a:srgbClr val="000000"/>
              </a:solidFill>
              <a:latin typeface="Century Gothic"/>
            </a:endParaRPr>
          </a:p>
        </p:txBody>
      </p:sp>
      <p:sp>
        <p:nvSpPr>
          <p:cNvPr id="15" name="PlaceHolder 2"/>
          <p:cNvSpPr>
            <a:spLocks noGrp="1"/>
          </p:cNvSpPr>
          <p:nvPr>
            <p:ph type="dt" idx="1"/>
          </p:nvPr>
        </p:nvSpPr>
        <p:spPr>
          <a:xfrm rot="5400000">
            <a:off x="10159200" y="1792080"/>
            <a:ext cx="990360" cy="304560"/>
          </a:xfrm>
          <a:prstGeom prst="rect">
            <a:avLst/>
          </a:prstGeom>
          <a:noFill/>
          <a:ln w="0">
            <a:noFill/>
          </a:ln>
        </p:spPr>
        <p:txBody>
          <a:bodyPr anchor="t">
            <a:noAutofit/>
          </a:bodyPr>
          <a:lstStyle>
            <a:lvl1pPr>
              <a:lnSpc>
                <a:spcPct val="100000"/>
              </a:lnSpc>
              <a:buNone/>
              <a:defRPr b="0" lang="en-US" sz="1000" spc="-1" strike="noStrike">
                <a:solidFill>
                  <a:srgbClr val="ffffff">
                    <a:alpha val="60000"/>
                  </a:srgbClr>
                </a:solidFill>
                <a:latin typeface="Century Gothic"/>
              </a:defRPr>
            </a:lvl1pPr>
          </a:lstStyle>
          <a:p>
            <a:pPr>
              <a:lnSpc>
                <a:spcPct val="100000"/>
              </a:lnSpc>
              <a:buNone/>
            </a:pPr>
            <a:r>
              <a:rPr b="0" lang="en-US" sz="1000" spc="-1" strike="noStrike">
                <a:solidFill>
                  <a:srgbClr val="ffffff">
                    <a:alpha val="60000"/>
                  </a:srgbClr>
                </a:solidFill>
                <a:latin typeface="Century Gothic"/>
              </a:rPr>
              <a:t>&lt;fecha/hora&gt;</a:t>
            </a:r>
            <a:endParaRPr b="0" lang="es-ES" sz="1000" spc="-1" strike="noStrike">
              <a:latin typeface="Times New Roman"/>
            </a:endParaRPr>
          </a:p>
        </p:txBody>
      </p:sp>
      <p:sp>
        <p:nvSpPr>
          <p:cNvPr id="16" name="PlaceHolder 3"/>
          <p:cNvSpPr>
            <a:spLocks noGrp="1"/>
          </p:cNvSpPr>
          <p:nvPr>
            <p:ph type="ftr" idx="2"/>
          </p:nvPr>
        </p:nvSpPr>
        <p:spPr>
          <a:xfrm rot="5400000">
            <a:off x="8952120" y="3227760"/>
            <a:ext cx="3859560" cy="30456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17" name="Rectangle 10"/>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 name="PlaceHolder 4"/>
          <p:cNvSpPr>
            <a:spLocks noGrp="1"/>
          </p:cNvSpPr>
          <p:nvPr>
            <p:ph type="sldNum" idx="3"/>
          </p:nvPr>
        </p:nvSpPr>
        <p:spPr>
          <a:xfrm>
            <a:off x="10352520" y="295560"/>
            <a:ext cx="837720" cy="767160"/>
          </a:xfrm>
          <a:prstGeom prst="rect">
            <a:avLst/>
          </a:prstGeom>
          <a:noFill/>
          <a:ln w="0">
            <a:noFill/>
          </a:ln>
        </p:spPr>
        <p:txBody>
          <a:bodyPr anchor="b">
            <a:noAutofit/>
          </a:bodyPr>
          <a:lstStyle>
            <a:lvl1pPr algn="ctr">
              <a:lnSpc>
                <a:spcPct val="100000"/>
              </a:lnSpc>
              <a:buNone/>
              <a:defRPr b="0" lang="en-US" sz="2800" spc="-1" strike="noStrike">
                <a:solidFill>
                  <a:srgbClr val="ffffff"/>
                </a:solidFill>
                <a:latin typeface="Century Gothic"/>
              </a:defRPr>
            </a:lvl1pPr>
          </a:lstStyle>
          <a:p>
            <a:pPr algn="ctr">
              <a:lnSpc>
                <a:spcPct val="100000"/>
              </a:lnSpc>
              <a:buNone/>
            </a:pPr>
            <a:fld id="{5F8F056A-61DB-46B9-A1CB-DE1865AE8E4D}" type="slidenum">
              <a:rPr b="0" lang="en-US" sz="2800" spc="-1" strike="noStrike">
                <a:solidFill>
                  <a:srgbClr val="ffffff"/>
                </a:solidFill>
                <a:latin typeface="Century Gothic"/>
              </a:rPr>
              <a:t>&lt;número&gt;</a:t>
            </a:fld>
            <a:endParaRPr b="0" lang="es-ES" sz="2800" spc="-1" strike="noStrike">
              <a:latin typeface="Times New Roman"/>
            </a:endParaRPr>
          </a:p>
        </p:txBody>
      </p:sp>
      <p:sp>
        <p:nvSpPr>
          <p:cNvPr id="1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Century Gothic"/>
              </a:rPr>
              <a:t>Pulse para editar el formato de texto del esquema</a:t>
            </a:r>
            <a:endParaRPr b="0" lang="en-U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entury Gothic"/>
              </a:rPr>
              <a:t>Segundo nivel del esquema</a:t>
            </a:r>
            <a:endParaRPr b="0" lang="en-US"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Century Gothic"/>
              </a:rPr>
              <a:t>Tercer nivel del esquema</a:t>
            </a:r>
            <a:endParaRPr b="0" lang="en-US"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Century Gothic"/>
              </a:rPr>
              <a:t>Cuarto nivel del esquema</a:t>
            </a:r>
            <a:endParaRPr b="0" lang="en-US"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Century Gothic"/>
              </a:rPr>
              <a:t>Quinto nivel del esquema</a:t>
            </a:r>
            <a:endParaRPr b="0" lang="en-US"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Century Gothic"/>
              </a:rPr>
              <a:t>Sexto nivel del esquema</a:t>
            </a:r>
            <a:endParaRPr b="0" lang="en-US"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Century Gothic"/>
              </a:rPr>
              <a:t>Séptimo nivel del esquema</a:t>
            </a:r>
            <a:endParaRPr b="0" lang="en-US"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6" name="Group 7"/>
          <p:cNvGrpSpPr/>
          <p:nvPr/>
        </p:nvGrpSpPr>
        <p:grpSpPr>
          <a:xfrm>
            <a:off x="0" y="0"/>
            <a:ext cx="12191760" cy="6857640"/>
            <a:chOff x="0" y="0"/>
            <a:chExt cx="12191760" cy="6857640"/>
          </a:xfrm>
        </p:grpSpPr>
        <p:sp>
          <p:nvSpPr>
            <p:cNvPr id="57" name="Rectangle 6"/>
            <p:cNvSpPr/>
            <p:nvPr/>
          </p:nvSpPr>
          <p:spPr>
            <a:xfrm>
              <a:off x="0" y="0"/>
              <a:ext cx="12191760" cy="6857640"/>
            </a:xfrm>
            <a:prstGeom prst="rect">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sp>
        <p:sp>
          <p:nvSpPr>
            <p:cNvPr id="58" name="Oval 12"/>
            <p:cNvSpPr/>
            <p:nvPr/>
          </p:nvSpPr>
          <p:spPr>
            <a:xfrm>
              <a:off x="0" y="2666880"/>
              <a:ext cx="4190760" cy="4190760"/>
            </a:xfrm>
            <a:prstGeom prst="ellipse">
              <a:avLst/>
            </a:prstGeom>
            <a:gradFill rotWithShape="0">
              <a:gsLst>
                <a:gs pos="0">
                  <a:srgbClr val="9b6bf2">
                    <a:alpha val="11372"/>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9" name="Oval 14"/>
            <p:cNvSpPr/>
            <p:nvPr/>
          </p:nvSpPr>
          <p:spPr>
            <a:xfrm>
              <a:off x="0" y="2895480"/>
              <a:ext cx="2361960" cy="2361960"/>
            </a:xfrm>
            <a:prstGeom prst="ellipse">
              <a:avLst/>
            </a:prstGeom>
            <a:gradFill rotWithShape="0">
              <a:gsLst>
                <a:gs pos="0">
                  <a:srgbClr val="9b6bf2">
                    <a:alpha val="8235"/>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0" name="Oval 17"/>
            <p:cNvSpPr/>
            <p:nvPr/>
          </p:nvSpPr>
          <p:spPr>
            <a:xfrm>
              <a:off x="8609040" y="5867280"/>
              <a:ext cx="990360" cy="990360"/>
            </a:xfrm>
            <a:prstGeom prst="ellipse">
              <a:avLst/>
            </a:prstGeom>
            <a:gradFill rotWithShape="0">
              <a:gsLst>
                <a:gs pos="0">
                  <a:srgbClr val="9b6bf2">
                    <a:alpha val="14117"/>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1" name="Oval 15"/>
            <p:cNvSpPr/>
            <p:nvPr/>
          </p:nvSpPr>
          <p:spPr>
            <a:xfrm>
              <a:off x="8609040" y="1676520"/>
              <a:ext cx="2819160" cy="2819160"/>
            </a:xfrm>
            <a:prstGeom prst="ellipse">
              <a:avLst/>
            </a:prstGeom>
            <a:gradFill rotWithShape="0">
              <a:gsLst>
                <a:gs pos="0">
                  <a:srgbClr val="9b6bf2">
                    <a:alpha val="7058"/>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2" name="Oval 16"/>
            <p:cNvSpPr/>
            <p:nvPr/>
          </p:nvSpPr>
          <p:spPr>
            <a:xfrm>
              <a:off x="7999560" y="8640"/>
              <a:ext cx="1599840" cy="1599840"/>
            </a:xfrm>
            <a:prstGeom prst="ellipse">
              <a:avLst/>
            </a:prstGeom>
            <a:gradFill rotWithShape="0">
              <a:gsLst>
                <a:gs pos="0">
                  <a:srgbClr val="9b6bf2">
                    <a:alpha val="14117"/>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3" name="Freeform 5"/>
            <p:cNvSpPr/>
            <p:nvPr/>
          </p:nvSpPr>
          <p:spPr>
            <a:xfrm rot="21010200">
              <a:off x="8490960" y="1797480"/>
              <a:ext cx="3299040" cy="44064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fillRef idx="0"/>
            <a:effectRef idx="0"/>
            <a:fontRef idx="minor"/>
          </p:style>
        </p:sp>
        <p:sp>
          <p:nvSpPr>
            <p:cNvPr id="64" name="Freeform 5"/>
            <p:cNvSpPr/>
            <p:nvPr/>
          </p:nvSpPr>
          <p:spPr>
            <a:xfrm>
              <a:off x="459360" y="1866240"/>
              <a:ext cx="11277360" cy="453348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w="0">
              <a:noFill/>
            </a:ln>
          </p:spPr>
          <p:style>
            <a:lnRef idx="0"/>
            <a:fillRef idx="0"/>
            <a:effectRef idx="0"/>
            <a:fontRef idx="minor"/>
          </p:style>
        </p:sp>
        <p:sp>
          <p:nvSpPr>
            <p:cNvPr id="65" name="Freeform 5"/>
            <p:cNvSpPr/>
            <p:nvPr/>
          </p:nvSpPr>
          <p:spPr>
            <a:xfrm>
              <a:off x="0" y="1440"/>
              <a:ext cx="12191760" cy="685620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fillRef idx="0"/>
            <a:effectRef idx="0"/>
            <a:fontRef idx="minor"/>
          </p:style>
        </p:sp>
      </p:grpSp>
      <p:sp>
        <p:nvSpPr>
          <p:cNvPr id="66" name="Rectangle 20"/>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7"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Haga clic para modificar el estilo de título del patrón</a:t>
            </a:r>
            <a:endParaRPr b="0" lang="en-US" sz="3600" spc="-1" strike="noStrike">
              <a:solidFill>
                <a:srgbClr val="000000"/>
              </a:solidFill>
              <a:latin typeface="Century Gothic"/>
            </a:endParaRPr>
          </a:p>
        </p:txBody>
      </p:sp>
      <p:sp>
        <p:nvSpPr>
          <p:cNvPr id="68" name="PlaceHolder 2"/>
          <p:cNvSpPr>
            <a:spLocks noGrp="1"/>
          </p:cNvSpPr>
          <p:nvPr>
            <p:ph type="body"/>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Editar el estilo de texto del patrón</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Segundo nivel</a:t>
            </a:r>
            <a:endParaRPr b="0" lang="en-US" sz="16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Tercer nivel</a:t>
            </a:r>
            <a:endParaRPr b="0" lang="en-US" sz="1400" spc="-1" strike="noStrike">
              <a:solidFill>
                <a:srgbClr val="404040"/>
              </a:solidFill>
              <a:latin typeface="Century Gothic"/>
            </a:endParaRPr>
          </a:p>
          <a:p>
            <a:pPr lvl="3" marL="1600200" indent="-228600">
              <a:lnSpc>
                <a:spcPct val="100000"/>
              </a:lnSpc>
              <a:spcBef>
                <a:spcPts val="1001"/>
              </a:spcBef>
              <a:buClr>
                <a:srgbClr val="b31166"/>
              </a:buClr>
              <a:buSzPct val="80000"/>
              <a:buFont typeface="Wingdings 3" charset="2"/>
              <a:buChar char=""/>
            </a:pPr>
            <a:r>
              <a:rPr b="0" lang="es-ES" sz="1200" spc="-1" strike="noStrike">
                <a:solidFill>
                  <a:srgbClr val="404040"/>
                </a:solidFill>
                <a:latin typeface="Century Gothic"/>
              </a:rPr>
              <a:t>Cuarto nivel</a:t>
            </a:r>
            <a:endParaRPr b="0" lang="en-US" sz="1200" spc="-1" strike="noStrike">
              <a:solidFill>
                <a:srgbClr val="404040"/>
              </a:solidFill>
              <a:latin typeface="Century Gothic"/>
            </a:endParaRPr>
          </a:p>
          <a:p>
            <a:pPr lvl="4" marL="2057400" indent="-228600">
              <a:lnSpc>
                <a:spcPct val="100000"/>
              </a:lnSpc>
              <a:spcBef>
                <a:spcPts val="1001"/>
              </a:spcBef>
              <a:buClr>
                <a:srgbClr val="b31166"/>
              </a:buClr>
              <a:buSzPct val="80000"/>
              <a:buFont typeface="Wingdings 3" charset="2"/>
              <a:buChar char=""/>
            </a:pPr>
            <a:r>
              <a:rPr b="0" lang="es-ES" sz="1200" spc="-1" strike="noStrike">
                <a:solidFill>
                  <a:srgbClr val="404040"/>
                </a:solidFill>
                <a:latin typeface="Century Gothic"/>
              </a:rPr>
              <a:t>Quinto nivel</a:t>
            </a:r>
            <a:endParaRPr b="0" lang="en-US" sz="1200" spc="-1" strike="noStrike">
              <a:solidFill>
                <a:srgbClr val="404040"/>
              </a:solidFill>
              <a:latin typeface="Century Gothic"/>
            </a:endParaRPr>
          </a:p>
        </p:txBody>
      </p:sp>
      <p:sp>
        <p:nvSpPr>
          <p:cNvPr id="69" name="PlaceHolder 3"/>
          <p:cNvSpPr>
            <a:spLocks noGrp="1"/>
          </p:cNvSpPr>
          <p:nvPr>
            <p:ph type="dt" idx="4"/>
          </p:nvPr>
        </p:nvSpPr>
        <p:spPr>
          <a:xfrm>
            <a:off x="10653120" y="6391800"/>
            <a:ext cx="990360" cy="304560"/>
          </a:xfrm>
          <a:prstGeom prst="rect">
            <a:avLst/>
          </a:prstGeom>
          <a:noFill/>
          <a:ln w="0">
            <a:noFill/>
          </a:ln>
        </p:spPr>
        <p:txBody>
          <a:bodyPr anchor="ctr">
            <a:noAutofit/>
          </a:bodyPr>
          <a:lstStyle>
            <a:lvl1pPr algn="r">
              <a:lnSpc>
                <a:spcPct val="100000"/>
              </a:lnSpc>
              <a:buNone/>
              <a:defRPr b="1" lang="en-US" sz="1000" spc="-1" strike="noStrike">
                <a:solidFill>
                  <a:srgbClr val="b31166"/>
                </a:solidFill>
                <a:latin typeface="Century Gothic"/>
              </a:defRPr>
            </a:lvl1pPr>
          </a:lstStyle>
          <a:p>
            <a:pPr algn="r">
              <a:lnSpc>
                <a:spcPct val="100000"/>
              </a:lnSpc>
              <a:buNone/>
            </a:pPr>
            <a:r>
              <a:rPr b="1" lang="en-US" sz="1000" spc="-1" strike="noStrike">
                <a:solidFill>
                  <a:srgbClr val="b31166"/>
                </a:solidFill>
                <a:latin typeface="Century Gothic"/>
              </a:rPr>
              <a:t>&lt;fecha/hora&gt;</a:t>
            </a:r>
            <a:endParaRPr b="0" lang="es-ES" sz="1000" spc="-1" strike="noStrike">
              <a:latin typeface="Times New Roman"/>
            </a:endParaRPr>
          </a:p>
        </p:txBody>
      </p:sp>
      <p:sp>
        <p:nvSpPr>
          <p:cNvPr id="70" name="PlaceHolder 4"/>
          <p:cNvSpPr>
            <a:spLocks noGrp="1"/>
          </p:cNvSpPr>
          <p:nvPr>
            <p:ph type="ftr" idx="5"/>
          </p:nvPr>
        </p:nvSpPr>
        <p:spPr>
          <a:xfrm>
            <a:off x="561240" y="6391800"/>
            <a:ext cx="3859560" cy="30456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71" name="PlaceHolder 5"/>
          <p:cNvSpPr>
            <a:spLocks noGrp="1"/>
          </p:cNvSpPr>
          <p:nvPr>
            <p:ph type="sldNum" idx="6"/>
          </p:nvPr>
        </p:nvSpPr>
        <p:spPr>
          <a:xfrm>
            <a:off x="10352520" y="295560"/>
            <a:ext cx="837720" cy="767160"/>
          </a:xfrm>
          <a:prstGeom prst="rect">
            <a:avLst/>
          </a:prstGeom>
          <a:noFill/>
          <a:ln w="0">
            <a:noFill/>
          </a:ln>
        </p:spPr>
        <p:txBody>
          <a:bodyPr anchor="b">
            <a:noAutofit/>
          </a:bodyPr>
          <a:lstStyle>
            <a:lvl1pPr algn="ctr">
              <a:lnSpc>
                <a:spcPct val="100000"/>
              </a:lnSpc>
              <a:buNone/>
              <a:defRPr b="0" lang="en-US" sz="2800" spc="-1" strike="noStrike">
                <a:solidFill>
                  <a:srgbClr val="ffffff"/>
                </a:solidFill>
                <a:latin typeface="Century Gothic"/>
              </a:defRPr>
            </a:lvl1pPr>
          </a:lstStyle>
          <a:p>
            <a:pPr algn="ctr">
              <a:lnSpc>
                <a:spcPct val="100000"/>
              </a:lnSpc>
              <a:buNone/>
            </a:pPr>
            <a:fld id="{4700B9BC-1D62-4B36-A047-C7F8CA8EEF42}" type="slidenum">
              <a:rPr b="0" lang="en-US" sz="2800" spc="-1" strike="noStrike">
                <a:solidFill>
                  <a:srgbClr val="ffffff"/>
                </a:solidFill>
                <a:latin typeface="Century Gothic"/>
              </a:rPr>
              <a:t>&lt;número&gt;</a:t>
            </a:fld>
            <a:endParaRPr b="0" lang="es-ES" sz="2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08" name="Group 7"/>
          <p:cNvGrpSpPr/>
          <p:nvPr/>
        </p:nvGrpSpPr>
        <p:grpSpPr>
          <a:xfrm>
            <a:off x="0" y="0"/>
            <a:ext cx="12191760" cy="6857640"/>
            <a:chOff x="0" y="0"/>
            <a:chExt cx="12191760" cy="6857640"/>
          </a:xfrm>
        </p:grpSpPr>
        <p:sp>
          <p:nvSpPr>
            <p:cNvPr id="109" name="Rectangle 6"/>
            <p:cNvSpPr/>
            <p:nvPr/>
          </p:nvSpPr>
          <p:spPr>
            <a:xfrm>
              <a:off x="0" y="0"/>
              <a:ext cx="12191760" cy="6857640"/>
            </a:xfrm>
            <a:prstGeom prst="rect">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sp>
        <p:sp>
          <p:nvSpPr>
            <p:cNvPr id="110" name="Oval 12"/>
            <p:cNvSpPr/>
            <p:nvPr/>
          </p:nvSpPr>
          <p:spPr>
            <a:xfrm>
              <a:off x="0" y="2666880"/>
              <a:ext cx="4190760" cy="4190760"/>
            </a:xfrm>
            <a:prstGeom prst="ellipse">
              <a:avLst/>
            </a:prstGeom>
            <a:gradFill rotWithShape="0">
              <a:gsLst>
                <a:gs pos="0">
                  <a:srgbClr val="9b6bf2">
                    <a:alpha val="11372"/>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11" name="Oval 14"/>
            <p:cNvSpPr/>
            <p:nvPr/>
          </p:nvSpPr>
          <p:spPr>
            <a:xfrm>
              <a:off x="0" y="2895480"/>
              <a:ext cx="2361960" cy="2361960"/>
            </a:xfrm>
            <a:prstGeom prst="ellipse">
              <a:avLst/>
            </a:prstGeom>
            <a:gradFill rotWithShape="0">
              <a:gsLst>
                <a:gs pos="0">
                  <a:srgbClr val="9b6bf2">
                    <a:alpha val="8235"/>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12" name="Oval 17"/>
            <p:cNvSpPr/>
            <p:nvPr/>
          </p:nvSpPr>
          <p:spPr>
            <a:xfrm>
              <a:off x="8609040" y="5867280"/>
              <a:ext cx="990360" cy="990360"/>
            </a:xfrm>
            <a:prstGeom prst="ellipse">
              <a:avLst/>
            </a:prstGeom>
            <a:gradFill rotWithShape="0">
              <a:gsLst>
                <a:gs pos="0">
                  <a:srgbClr val="9b6bf2">
                    <a:alpha val="14117"/>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13" name="Oval 15"/>
            <p:cNvSpPr/>
            <p:nvPr/>
          </p:nvSpPr>
          <p:spPr>
            <a:xfrm>
              <a:off x="8609040" y="1676520"/>
              <a:ext cx="2819160" cy="2819160"/>
            </a:xfrm>
            <a:prstGeom prst="ellipse">
              <a:avLst/>
            </a:prstGeom>
            <a:gradFill rotWithShape="0">
              <a:gsLst>
                <a:gs pos="0">
                  <a:srgbClr val="9b6bf2">
                    <a:alpha val="7058"/>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14" name="Oval 16"/>
            <p:cNvSpPr/>
            <p:nvPr/>
          </p:nvSpPr>
          <p:spPr>
            <a:xfrm>
              <a:off x="7999560" y="8640"/>
              <a:ext cx="1599840" cy="1599840"/>
            </a:xfrm>
            <a:prstGeom prst="ellipse">
              <a:avLst/>
            </a:prstGeom>
            <a:gradFill rotWithShape="0">
              <a:gsLst>
                <a:gs pos="0">
                  <a:srgbClr val="9b6bf2">
                    <a:alpha val="14117"/>
                  </a:srgbClr>
                </a:gs>
                <a:gs pos="100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15" name="Freeform 5"/>
            <p:cNvSpPr/>
            <p:nvPr/>
          </p:nvSpPr>
          <p:spPr>
            <a:xfrm rot="21010200">
              <a:off x="8490960" y="1797480"/>
              <a:ext cx="3299040" cy="44064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fillRef idx="0"/>
            <a:effectRef idx="0"/>
            <a:fontRef idx="minor"/>
          </p:style>
        </p:sp>
        <p:sp>
          <p:nvSpPr>
            <p:cNvPr id="116" name="Freeform 5"/>
            <p:cNvSpPr/>
            <p:nvPr/>
          </p:nvSpPr>
          <p:spPr>
            <a:xfrm>
              <a:off x="459360" y="1866240"/>
              <a:ext cx="11277360" cy="453348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w="0">
              <a:noFill/>
            </a:ln>
          </p:spPr>
          <p:style>
            <a:lnRef idx="0"/>
            <a:fillRef idx="0"/>
            <a:effectRef idx="0"/>
            <a:fontRef idx="minor"/>
          </p:style>
        </p:sp>
        <p:sp>
          <p:nvSpPr>
            <p:cNvPr id="117" name="Freeform 5"/>
            <p:cNvSpPr/>
            <p:nvPr/>
          </p:nvSpPr>
          <p:spPr>
            <a:xfrm>
              <a:off x="0" y="1440"/>
              <a:ext cx="12191760" cy="685620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fillRef idx="0"/>
            <a:effectRef idx="0"/>
            <a:fontRef idx="minor"/>
          </p:style>
        </p:sp>
      </p:grpSp>
      <p:sp>
        <p:nvSpPr>
          <p:cNvPr id="118" name="Rectangle 20"/>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19"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Haga clic para modificar el estilo de título del patrón</a:t>
            </a:r>
            <a:endParaRPr b="0" lang="en-US" sz="3600" spc="-1" strike="noStrike">
              <a:solidFill>
                <a:srgbClr val="000000"/>
              </a:solidFill>
              <a:latin typeface="Century Gothic"/>
            </a:endParaRPr>
          </a:p>
        </p:txBody>
      </p:sp>
      <p:sp>
        <p:nvSpPr>
          <p:cNvPr id="120" name="PlaceHolder 2"/>
          <p:cNvSpPr>
            <a:spLocks noGrp="1"/>
          </p:cNvSpPr>
          <p:nvPr>
            <p:ph type="body"/>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Editar el estilo de texto del patrón</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Segundo nivel</a:t>
            </a:r>
            <a:endParaRPr b="0" lang="en-US" sz="16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Tercer nivel</a:t>
            </a:r>
            <a:endParaRPr b="0" lang="en-US" sz="1400" spc="-1" strike="noStrike">
              <a:solidFill>
                <a:srgbClr val="404040"/>
              </a:solidFill>
              <a:latin typeface="Century Gothic"/>
            </a:endParaRPr>
          </a:p>
          <a:p>
            <a:pPr lvl="3" marL="1600200" indent="-228600">
              <a:lnSpc>
                <a:spcPct val="100000"/>
              </a:lnSpc>
              <a:spcBef>
                <a:spcPts val="1001"/>
              </a:spcBef>
              <a:buClr>
                <a:srgbClr val="b31166"/>
              </a:buClr>
              <a:buSzPct val="80000"/>
              <a:buFont typeface="Wingdings 3" charset="2"/>
              <a:buChar char=""/>
            </a:pPr>
            <a:r>
              <a:rPr b="0" lang="es-ES" sz="1200" spc="-1" strike="noStrike">
                <a:solidFill>
                  <a:srgbClr val="404040"/>
                </a:solidFill>
                <a:latin typeface="Century Gothic"/>
              </a:rPr>
              <a:t>Cuarto nivel</a:t>
            </a:r>
            <a:endParaRPr b="0" lang="en-US" sz="1200" spc="-1" strike="noStrike">
              <a:solidFill>
                <a:srgbClr val="404040"/>
              </a:solidFill>
              <a:latin typeface="Century Gothic"/>
            </a:endParaRPr>
          </a:p>
          <a:p>
            <a:pPr lvl="4" marL="2057400" indent="-228600">
              <a:lnSpc>
                <a:spcPct val="100000"/>
              </a:lnSpc>
              <a:spcBef>
                <a:spcPts val="1001"/>
              </a:spcBef>
              <a:buClr>
                <a:srgbClr val="b31166"/>
              </a:buClr>
              <a:buSzPct val="80000"/>
              <a:buFont typeface="Wingdings 3" charset="2"/>
              <a:buChar char=""/>
            </a:pPr>
            <a:r>
              <a:rPr b="0" lang="es-ES" sz="1200" spc="-1" strike="noStrike">
                <a:solidFill>
                  <a:srgbClr val="404040"/>
                </a:solidFill>
                <a:latin typeface="Century Gothic"/>
              </a:rPr>
              <a:t>Quinto nivel</a:t>
            </a:r>
            <a:endParaRPr b="0" lang="en-US" sz="1200" spc="-1" strike="noStrike">
              <a:solidFill>
                <a:srgbClr val="404040"/>
              </a:solidFill>
              <a:latin typeface="Century Gothic"/>
            </a:endParaRPr>
          </a:p>
        </p:txBody>
      </p:sp>
      <p:sp>
        <p:nvSpPr>
          <p:cNvPr id="121" name="PlaceHolder 3"/>
          <p:cNvSpPr>
            <a:spLocks noGrp="1"/>
          </p:cNvSpPr>
          <p:nvPr>
            <p:ph type="dt" idx="7"/>
          </p:nvPr>
        </p:nvSpPr>
        <p:spPr>
          <a:xfrm>
            <a:off x="10653120" y="6391800"/>
            <a:ext cx="990360" cy="304560"/>
          </a:xfrm>
          <a:prstGeom prst="rect">
            <a:avLst/>
          </a:prstGeom>
          <a:noFill/>
          <a:ln w="0">
            <a:noFill/>
          </a:ln>
        </p:spPr>
        <p:txBody>
          <a:bodyPr anchor="ctr">
            <a:noAutofit/>
          </a:bodyPr>
          <a:lstStyle>
            <a:lvl1pPr algn="r">
              <a:lnSpc>
                <a:spcPct val="100000"/>
              </a:lnSpc>
              <a:buNone/>
              <a:defRPr b="1" lang="en-US" sz="1000" spc="-1" strike="noStrike">
                <a:solidFill>
                  <a:srgbClr val="b31166"/>
                </a:solidFill>
                <a:latin typeface="Century Gothic"/>
              </a:defRPr>
            </a:lvl1pPr>
          </a:lstStyle>
          <a:p>
            <a:pPr algn="r">
              <a:lnSpc>
                <a:spcPct val="100000"/>
              </a:lnSpc>
              <a:buNone/>
            </a:pPr>
            <a:r>
              <a:rPr b="1" lang="en-US" sz="1000" spc="-1" strike="noStrike">
                <a:solidFill>
                  <a:srgbClr val="b31166"/>
                </a:solidFill>
                <a:latin typeface="Century Gothic"/>
              </a:rPr>
              <a:t>&lt;fecha/hora&gt;</a:t>
            </a:r>
            <a:endParaRPr b="0" lang="es-ES" sz="1000" spc="-1" strike="noStrike">
              <a:latin typeface="Times New Roman"/>
            </a:endParaRPr>
          </a:p>
        </p:txBody>
      </p:sp>
      <p:sp>
        <p:nvSpPr>
          <p:cNvPr id="122" name="PlaceHolder 4"/>
          <p:cNvSpPr>
            <a:spLocks noGrp="1"/>
          </p:cNvSpPr>
          <p:nvPr>
            <p:ph type="ftr" idx="8"/>
          </p:nvPr>
        </p:nvSpPr>
        <p:spPr>
          <a:xfrm>
            <a:off x="561240" y="6391800"/>
            <a:ext cx="3859560" cy="30456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123" name="PlaceHolder 5"/>
          <p:cNvSpPr>
            <a:spLocks noGrp="1"/>
          </p:cNvSpPr>
          <p:nvPr>
            <p:ph type="sldNum" idx="9"/>
          </p:nvPr>
        </p:nvSpPr>
        <p:spPr>
          <a:xfrm>
            <a:off x="10352520" y="295560"/>
            <a:ext cx="837720" cy="767160"/>
          </a:xfrm>
          <a:prstGeom prst="rect">
            <a:avLst/>
          </a:prstGeom>
          <a:noFill/>
          <a:ln w="0">
            <a:noFill/>
          </a:ln>
        </p:spPr>
        <p:txBody>
          <a:bodyPr anchor="b">
            <a:noAutofit/>
          </a:bodyPr>
          <a:lstStyle>
            <a:lvl1pPr algn="ctr">
              <a:lnSpc>
                <a:spcPct val="100000"/>
              </a:lnSpc>
              <a:buNone/>
              <a:defRPr b="0" lang="en-US" sz="2800" spc="-1" strike="noStrike">
                <a:solidFill>
                  <a:srgbClr val="ffffff"/>
                </a:solidFill>
                <a:latin typeface="Century Gothic"/>
              </a:defRPr>
            </a:lvl1pPr>
          </a:lstStyle>
          <a:p>
            <a:pPr algn="ctr">
              <a:lnSpc>
                <a:spcPct val="100000"/>
              </a:lnSpc>
              <a:buNone/>
            </a:pPr>
            <a:fld id="{05175D01-6ECF-4CBC-B684-BB8B1857B43F}" type="slidenum">
              <a:rPr b="0" lang="en-US" sz="2800" spc="-1" strike="noStrike">
                <a:solidFill>
                  <a:srgbClr val="ffffff"/>
                </a:solidFill>
                <a:latin typeface="Century Gothic"/>
              </a:rPr>
              <a:t>&lt;número&gt;</a:t>
            </a:fld>
            <a:endParaRPr b="0" lang="es-ES" sz="2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1751040" y="992160"/>
            <a:ext cx="8689680" cy="1008000"/>
          </a:xfrm>
          <a:prstGeom prst="rect">
            <a:avLst/>
          </a:prstGeom>
          <a:noFill/>
          <a:ln w="0">
            <a:noFill/>
          </a:ln>
        </p:spPr>
        <p:txBody>
          <a:bodyPr anchor="b">
            <a:noAutofit/>
          </a:bodyPr>
          <a:p>
            <a:pPr>
              <a:lnSpc>
                <a:spcPct val="100000"/>
              </a:lnSpc>
              <a:buNone/>
            </a:pPr>
            <a:r>
              <a:rPr b="0" lang="es-ES" sz="5400" spc="-1" strike="noStrike">
                <a:solidFill>
                  <a:srgbClr val="ebebeb"/>
                </a:solidFill>
                <a:latin typeface="Century Gothic"/>
              </a:rPr>
              <a:t>SISTEMAS DE BIG DATA</a:t>
            </a:r>
            <a:endParaRPr b="0" lang="en-US" sz="5400" spc="-1" strike="noStrike">
              <a:solidFill>
                <a:srgbClr val="000000"/>
              </a:solidFill>
              <a:latin typeface="Century Gothic"/>
            </a:endParaRPr>
          </a:p>
        </p:txBody>
      </p:sp>
      <p:sp>
        <p:nvSpPr>
          <p:cNvPr id="161" name="PlaceHolder 2"/>
          <p:cNvSpPr>
            <a:spLocks noGrp="1"/>
          </p:cNvSpPr>
          <p:nvPr>
            <p:ph type="subTitle"/>
          </p:nvPr>
        </p:nvSpPr>
        <p:spPr>
          <a:xfrm>
            <a:off x="1751040" y="2076840"/>
            <a:ext cx="8689680" cy="1371240"/>
          </a:xfrm>
          <a:prstGeom prst="rect">
            <a:avLst/>
          </a:prstGeom>
          <a:noFill/>
          <a:ln w="0">
            <a:noFill/>
          </a:ln>
        </p:spPr>
        <p:txBody>
          <a:bodyPr anchor="t">
            <a:noAutofit/>
          </a:bodyPr>
          <a:p>
            <a:pPr>
              <a:lnSpc>
                <a:spcPct val="100000"/>
              </a:lnSpc>
              <a:spcBef>
                <a:spcPts val="1001"/>
              </a:spcBef>
              <a:buNone/>
              <a:tabLst>
                <a:tab algn="l" pos="0"/>
              </a:tabLst>
            </a:pPr>
            <a:r>
              <a:rPr b="0" lang="es-ES" sz="1800" spc="-1" strike="noStrike" cap="all">
                <a:solidFill>
                  <a:srgbClr val="ef53a5"/>
                </a:solidFill>
                <a:latin typeface="Century Gothic"/>
              </a:rPr>
              <a:t>2. CLUSTERS DE COMPUTADORA</a:t>
            </a:r>
            <a:endParaRPr b="0" lang="es-ES" sz="1800" spc="-1" strike="noStrike">
              <a:latin typeface="Arial"/>
            </a:endParaRPr>
          </a:p>
        </p:txBody>
      </p:sp>
      <p:pic>
        <p:nvPicPr>
          <p:cNvPr id="162" name="Picture 4" descr="El aprendizaje automático revoluciona el almacenamiento de datos •  Tendencias21"/>
          <p:cNvPicPr/>
          <p:nvPr/>
        </p:nvPicPr>
        <p:blipFill>
          <a:blip r:embed="rId1"/>
          <a:stretch/>
        </p:blipFill>
        <p:spPr>
          <a:xfrm>
            <a:off x="4006080" y="2962080"/>
            <a:ext cx="4179600" cy="29271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Almacén de Datos</a:t>
            </a:r>
            <a:endParaRPr b="0" lang="en-US" sz="3600" spc="-1" strike="noStrike">
              <a:solidFill>
                <a:srgbClr val="000000"/>
              </a:solidFill>
              <a:latin typeface="Century Gothic"/>
            </a:endParaRPr>
          </a:p>
        </p:txBody>
      </p:sp>
      <p:sp>
        <p:nvSpPr>
          <p:cNvPr id="181"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es un repositorio central de datos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 guardan tanto datos actuales como históricos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 pueden usar para:</a:t>
            </a:r>
            <a:endParaRPr b="0" lang="en-US" sz="16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inteligencia de negocio (BI)</a:t>
            </a:r>
            <a:endParaRPr b="0" lang="en-US" sz="14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hacer consultas analíticas</a:t>
            </a:r>
            <a:endParaRPr b="0" lang="en-US" sz="14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los datos se cargan periódicamente mediante procesos ETL</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esto significa que no están actualizadas al momento:</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no son para uso transaccionales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si son para BI o analítica</a:t>
            </a:r>
            <a:endParaRPr b="0" lang="en-US" sz="1600" spc="-1" strike="noStrike">
              <a:solidFill>
                <a:srgbClr val="404040"/>
              </a:solidFill>
              <a:latin typeface="Century Gothic"/>
            </a:endParaRPr>
          </a:p>
          <a:p>
            <a:endParaRPr b="0" lang="en-US" sz="1600" spc="-1" strike="noStrike">
              <a:solidFill>
                <a:srgbClr val="404040"/>
              </a:solidFill>
              <a:latin typeface="Century Gothic"/>
            </a:endParaRPr>
          </a:p>
          <a:p>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ACID</a:t>
            </a:r>
            <a:endParaRPr b="0" lang="en-US" sz="3600" spc="-1" strike="noStrike">
              <a:solidFill>
                <a:srgbClr val="000000"/>
              </a:solidFill>
              <a:latin typeface="Century Gothic"/>
            </a:endParaRPr>
          </a:p>
        </p:txBody>
      </p:sp>
      <p:sp>
        <p:nvSpPr>
          <p:cNvPr id="183"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es el principio fundamental de diseño por el cual se rigen las bases de datos que se crean para uso transaccional</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4 características de obligado cumplimiento:</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Atomicidad   (</a:t>
            </a:r>
            <a:r>
              <a:rPr b="1" lang="es-ES" sz="1600" spc="-1" strike="noStrike">
                <a:solidFill>
                  <a:srgbClr val="860d4c"/>
                </a:solidFill>
                <a:latin typeface="Century Gothic"/>
              </a:rPr>
              <a:t>A</a:t>
            </a:r>
            <a:r>
              <a:rPr b="0" lang="es-ES" sz="1600" spc="-1" strike="noStrike">
                <a:solidFill>
                  <a:srgbClr val="404040"/>
                </a:solidFill>
                <a:latin typeface="Century Gothic"/>
              </a:rPr>
              <a:t>tomicity)</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Consistencia (</a:t>
            </a:r>
            <a:r>
              <a:rPr b="1" lang="es-ES" sz="1600" spc="-1" strike="noStrike">
                <a:solidFill>
                  <a:srgbClr val="860d4c"/>
                </a:solidFill>
                <a:latin typeface="Century Gothic"/>
              </a:rPr>
              <a:t>C</a:t>
            </a:r>
            <a:r>
              <a:rPr b="0" lang="es-ES" sz="1600" spc="-1" strike="noStrike">
                <a:solidFill>
                  <a:srgbClr val="404040"/>
                </a:solidFill>
                <a:latin typeface="Century Gothic"/>
              </a:rPr>
              <a:t>onsistency)</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Aislamiento    (</a:t>
            </a:r>
            <a:r>
              <a:rPr b="1" lang="es-ES" sz="1600" spc="-1" strike="noStrike">
                <a:solidFill>
                  <a:srgbClr val="860d4c"/>
                </a:solidFill>
                <a:latin typeface="Century Gothic"/>
              </a:rPr>
              <a:t>I</a:t>
            </a:r>
            <a:r>
              <a:rPr b="0" lang="es-ES" sz="1600" spc="-1" strike="noStrike">
                <a:solidFill>
                  <a:srgbClr val="404040"/>
                </a:solidFill>
                <a:latin typeface="Century Gothic"/>
              </a:rPr>
              <a:t>solation)</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Durabilidad   (</a:t>
            </a:r>
            <a:r>
              <a:rPr b="1" lang="es-ES" sz="1600" spc="-1" strike="noStrike">
                <a:solidFill>
                  <a:srgbClr val="860d4c"/>
                </a:solidFill>
                <a:latin typeface="Century Gothic"/>
              </a:rPr>
              <a:t>D</a:t>
            </a:r>
            <a:r>
              <a:rPr b="0" lang="es-ES" sz="1600" spc="-1" strike="noStrike">
                <a:solidFill>
                  <a:srgbClr val="404040"/>
                </a:solidFill>
                <a:latin typeface="Century Gothic"/>
              </a:rPr>
              <a:t>urability)</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ACID</a:t>
            </a:r>
            <a:endParaRPr b="0" lang="en-US" sz="3600" spc="-1" strike="noStrike">
              <a:solidFill>
                <a:srgbClr val="000000"/>
              </a:solidFill>
              <a:latin typeface="Century Gothic"/>
            </a:endParaRPr>
          </a:p>
        </p:txBody>
      </p:sp>
      <p:sp>
        <p:nvSpPr>
          <p:cNvPr id="185" name="PlaceHolder 2"/>
          <p:cNvSpPr>
            <a:spLocks noGrp="1"/>
          </p:cNvSpPr>
          <p:nvPr>
            <p:ph/>
          </p:nvPr>
        </p:nvSpPr>
        <p:spPr>
          <a:xfrm>
            <a:off x="1154880" y="2603520"/>
            <a:ext cx="8825400" cy="3416040"/>
          </a:xfrm>
          <a:prstGeom prst="rect">
            <a:avLst/>
          </a:prstGeom>
          <a:noFill/>
          <a:ln w="0">
            <a:noFill/>
          </a:ln>
        </p:spPr>
        <p:txBody>
          <a:bodyPr anchor="t">
            <a:normAutofit fontScale="99000"/>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la gestión de concurrencia es la más pesimista (La Ley de Murphy)</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el motor de la base de datos bloquea registros y/o tablas enteras</a:t>
            </a:r>
            <a:endParaRPr b="0" lang="en-US" sz="1600" spc="-1" strike="noStrike">
              <a:solidFill>
                <a:srgbClr val="404040"/>
              </a:solidFill>
              <a:latin typeface="Century Gothic"/>
            </a:endParaRPr>
          </a:p>
          <a:p>
            <a:pPr>
              <a:lnSpc>
                <a:spcPct val="100000"/>
              </a:lnSpc>
              <a:spcBef>
                <a:spcPts val="1001"/>
              </a:spcBef>
              <a:buNone/>
            </a:pP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Atomicidad   (</a:t>
            </a:r>
            <a:r>
              <a:rPr b="1" lang="es-ES" sz="1800" spc="-1" strike="noStrike">
                <a:solidFill>
                  <a:srgbClr val="860d4c"/>
                </a:solidFill>
                <a:latin typeface="Century Gothic"/>
              </a:rPr>
              <a:t>A</a:t>
            </a:r>
            <a:r>
              <a:rPr b="0" lang="es-ES" sz="1800" spc="-1" strike="noStrike">
                <a:solidFill>
                  <a:srgbClr val="404040"/>
                </a:solidFill>
                <a:latin typeface="Century Gothic"/>
              </a:rPr>
              <a:t>tomicity):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o todas las operaciones tienen éxitos o ninguna (si falla algo se anula todo)</a:t>
            </a:r>
            <a:endParaRPr b="0" lang="en-US" sz="1600" spc="-1" strike="noStrike">
              <a:solidFill>
                <a:srgbClr val="404040"/>
              </a:solidFill>
              <a:latin typeface="Century Gothic"/>
            </a:endParaRPr>
          </a:p>
          <a:p>
            <a:pPr marL="457200">
              <a:lnSpc>
                <a:spcPct val="100000"/>
              </a:lnSpc>
              <a:spcBef>
                <a:spcPts val="1001"/>
              </a:spcBef>
              <a:buNone/>
              <a:tabLst>
                <a:tab algn="l" pos="0"/>
              </a:tabLst>
            </a:pP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tabLst>
                <a:tab algn="l" pos="0"/>
              </a:tabLst>
            </a:pPr>
            <a:r>
              <a:rPr b="0" lang="es-ES" sz="1800" spc="-1" strike="noStrike">
                <a:solidFill>
                  <a:srgbClr val="404040"/>
                </a:solidFill>
                <a:latin typeface="Century Gothic"/>
              </a:rPr>
              <a:t>Consistencia (</a:t>
            </a:r>
            <a:r>
              <a:rPr b="1" lang="es-ES" sz="1800" spc="-1" strike="noStrike">
                <a:solidFill>
                  <a:srgbClr val="860d4c"/>
                </a:solidFill>
                <a:latin typeface="Century Gothic"/>
              </a:rPr>
              <a:t>C</a:t>
            </a:r>
            <a:r>
              <a:rPr b="0" lang="es-ES" sz="1800" spc="-1" strike="noStrike">
                <a:solidFill>
                  <a:srgbClr val="404040"/>
                </a:solidFill>
                <a:latin typeface="Century Gothic"/>
              </a:rPr>
              <a:t>onsistency)</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tabLst>
                <a:tab algn="l" pos="0"/>
              </a:tabLst>
            </a:pPr>
            <a:r>
              <a:rPr b="0" lang="es-ES" sz="1600" spc="-1" strike="noStrike">
                <a:solidFill>
                  <a:srgbClr val="404040"/>
                </a:solidFill>
                <a:latin typeface="Century Gothic"/>
              </a:rPr>
              <a:t>la bbdd de datos siempre estar en estado correcto. </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tabLst>
                <a:tab algn="l" pos="0"/>
              </a:tabLst>
            </a:pPr>
            <a:r>
              <a:rPr b="0" lang="es-ES" sz="1600" spc="-1" strike="noStrike">
                <a:solidFill>
                  <a:srgbClr val="404040"/>
                </a:solidFill>
                <a:latin typeface="Century Gothic"/>
              </a:rPr>
              <a:t>una transacción debe llevar al sistema de un estado válido a otro que también lo sea </a:t>
            </a:r>
            <a:endParaRPr b="0" lang="en-US" sz="1600" spc="-1" strike="noStrike">
              <a:solidFill>
                <a:srgbClr val="404040"/>
              </a:solidFill>
              <a:latin typeface="Century Gothic"/>
            </a:endParaRPr>
          </a:p>
          <a:p>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ACID</a:t>
            </a:r>
            <a:endParaRPr b="0" lang="en-US" sz="3600" spc="-1" strike="noStrike">
              <a:solidFill>
                <a:srgbClr val="000000"/>
              </a:solidFill>
              <a:latin typeface="Century Gothic"/>
            </a:endParaRPr>
          </a:p>
        </p:txBody>
      </p:sp>
      <p:sp>
        <p:nvSpPr>
          <p:cNvPr id="187"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Aislamiento    (</a:t>
            </a:r>
            <a:r>
              <a:rPr b="1" lang="es-ES" sz="1800" spc="-1" strike="noStrike">
                <a:solidFill>
                  <a:srgbClr val="860d4c"/>
                </a:solidFill>
                <a:latin typeface="Century Gothic"/>
              </a:rPr>
              <a:t>I</a:t>
            </a:r>
            <a:r>
              <a:rPr b="0" lang="es-ES" sz="1800" spc="-1" strike="noStrike">
                <a:solidFill>
                  <a:srgbClr val="404040"/>
                </a:solidFill>
                <a:latin typeface="Century Gothic"/>
              </a:rPr>
              <a:t>solation)</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ninguna transacción puede ejecutarse mientras que hay otra ejecutándose</a:t>
            </a:r>
            <a:endParaRPr b="0" lang="en-US" sz="16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Bloqueos, semáforos, monitores, triggers, mensajes …</a:t>
            </a:r>
            <a:endParaRPr b="0" lang="en-US" sz="14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Durabilidad   (</a:t>
            </a:r>
            <a:r>
              <a:rPr b="1" lang="es-ES" sz="1800" spc="-1" strike="noStrike">
                <a:solidFill>
                  <a:srgbClr val="860d4c"/>
                </a:solidFill>
                <a:latin typeface="Century Gothic"/>
              </a:rPr>
              <a:t>D</a:t>
            </a:r>
            <a:r>
              <a:rPr b="0" lang="es-ES" sz="1800" spc="-1" strike="noStrike">
                <a:solidFill>
                  <a:srgbClr val="404040"/>
                </a:solidFill>
                <a:latin typeface="Century Gothic"/>
              </a:rPr>
              <a:t>urability)</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los datos son permanetes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si la máquina se apaga o se estropea los datos continúan en un estado valido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no se aceptan las bbdd volátiles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esta característica hace que por los accesos a disco sean más lentas</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Teorema CAP</a:t>
            </a:r>
            <a:endParaRPr b="0" lang="en-US" sz="3600" spc="-1" strike="noStrike">
              <a:solidFill>
                <a:srgbClr val="000000"/>
              </a:solidFill>
              <a:latin typeface="Century Gothic"/>
            </a:endParaRPr>
          </a:p>
        </p:txBody>
      </p:sp>
      <p:sp>
        <p:nvSpPr>
          <p:cNvPr id="189" name="PlaceHolder 2"/>
          <p:cNvSpPr>
            <a:spLocks noGrp="1"/>
          </p:cNvSpPr>
          <p:nvPr>
            <p:ph/>
          </p:nvPr>
        </p:nvSpPr>
        <p:spPr>
          <a:xfrm>
            <a:off x="1154880" y="2603520"/>
            <a:ext cx="8825400" cy="3416040"/>
          </a:xfrm>
          <a:prstGeom prst="rect">
            <a:avLst/>
          </a:prstGeom>
          <a:noFill/>
          <a:ln w="0">
            <a:noFill/>
          </a:ln>
        </p:spPr>
        <p:txBody>
          <a:bodyPr anchor="t">
            <a:norm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establece que una </a:t>
            </a:r>
            <a:r>
              <a:rPr b="1" lang="es-ES" sz="1800" spc="-1" strike="noStrike">
                <a:solidFill>
                  <a:srgbClr val="860d4c"/>
                </a:solidFill>
                <a:latin typeface="Century Gothic"/>
              </a:rPr>
              <a:t>base de datos distribuida</a:t>
            </a:r>
            <a:r>
              <a:rPr b="0" lang="es-ES" sz="1800" spc="-1" strike="noStrike">
                <a:solidFill>
                  <a:srgbClr val="404040"/>
                </a:solidFill>
                <a:latin typeface="Century Gothic"/>
              </a:rPr>
              <a:t> solo puede cumplir </a:t>
            </a:r>
            <a:r>
              <a:rPr b="0" lang="es-ES" sz="1800" spc="-1" strike="noStrike">
                <a:solidFill>
                  <a:srgbClr val="860d4c"/>
                </a:solidFill>
                <a:latin typeface="Century Gothic"/>
              </a:rPr>
              <a:t>dos</a:t>
            </a:r>
            <a:r>
              <a:rPr b="0" lang="es-ES" sz="1800" spc="-1" strike="noStrike">
                <a:solidFill>
                  <a:srgbClr val="404040"/>
                </a:solidFill>
                <a:latin typeface="Century Gothic"/>
              </a:rPr>
              <a:t> de las siguientes </a:t>
            </a:r>
            <a:r>
              <a:rPr b="0" lang="es-ES" sz="1800" spc="-1" strike="noStrike">
                <a:solidFill>
                  <a:srgbClr val="860d4c"/>
                </a:solidFill>
                <a:latin typeface="Century Gothic"/>
              </a:rPr>
              <a:t>tres</a:t>
            </a:r>
            <a:r>
              <a:rPr b="0" lang="es-ES" sz="1800" spc="-1" strike="noStrike">
                <a:solidFill>
                  <a:srgbClr val="404040"/>
                </a:solidFill>
                <a:latin typeface="Century Gothic"/>
              </a:rPr>
              <a:t> características:</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Consistencia </a:t>
            </a:r>
            <a:r>
              <a:rPr b="0" lang="es-ES" sz="1600" spc="-1" strike="noStrike">
                <a:solidFill>
                  <a:srgbClr val="404040"/>
                </a:solidFill>
                <a:latin typeface="Century Gothic"/>
              </a:rPr>
              <a:t>	</a:t>
            </a:r>
            <a:r>
              <a:rPr b="0" lang="es-ES" sz="1600" spc="-1" strike="noStrike">
                <a:solidFill>
                  <a:srgbClr val="404040"/>
                </a:solidFill>
                <a:latin typeface="Century Gothic"/>
              </a:rPr>
              <a:t>	</a:t>
            </a:r>
            <a:r>
              <a:rPr b="0" lang="es-ES" sz="1600" spc="-1" strike="noStrike">
                <a:solidFill>
                  <a:srgbClr val="404040"/>
                </a:solidFill>
                <a:latin typeface="Century Gothic"/>
              </a:rPr>
              <a:t>	</a:t>
            </a:r>
            <a:r>
              <a:rPr b="0" lang="es-ES" sz="1600" spc="-1" strike="noStrike">
                <a:solidFill>
                  <a:srgbClr val="404040"/>
                </a:solidFill>
                <a:latin typeface="Century Gothic"/>
              </a:rPr>
              <a:t>	</a:t>
            </a:r>
            <a:r>
              <a:rPr b="0" lang="es-ES" sz="1600" spc="-1" strike="noStrike">
                <a:solidFill>
                  <a:srgbClr val="404040"/>
                </a:solidFill>
                <a:latin typeface="Century Gothic"/>
              </a:rPr>
              <a:t>	</a:t>
            </a:r>
            <a:r>
              <a:rPr b="0" lang="es-ES" sz="1600" spc="-1" strike="noStrike">
                <a:solidFill>
                  <a:srgbClr val="404040"/>
                </a:solidFill>
                <a:latin typeface="Century Gothic"/>
              </a:rPr>
              <a:t>(</a:t>
            </a:r>
            <a:r>
              <a:rPr b="1" lang="es-ES" sz="1600" spc="-1" strike="noStrike">
                <a:solidFill>
                  <a:srgbClr val="860d4c"/>
                </a:solidFill>
                <a:latin typeface="Century Gothic"/>
              </a:rPr>
              <a:t>C</a:t>
            </a:r>
            <a:r>
              <a:rPr b="0" lang="es-ES" sz="1600" spc="-1" strike="noStrike">
                <a:solidFill>
                  <a:srgbClr val="404040"/>
                </a:solidFill>
                <a:latin typeface="Century Gothic"/>
              </a:rPr>
              <a:t>onsistency)</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Disponibilidad </a:t>
            </a:r>
            <a:r>
              <a:rPr b="0" lang="es-ES" sz="1600" spc="-1" strike="noStrike">
                <a:solidFill>
                  <a:srgbClr val="404040"/>
                </a:solidFill>
                <a:latin typeface="Century Gothic"/>
              </a:rPr>
              <a:t>	</a:t>
            </a:r>
            <a:r>
              <a:rPr b="0" lang="es-ES" sz="1600" spc="-1" strike="noStrike">
                <a:solidFill>
                  <a:srgbClr val="404040"/>
                </a:solidFill>
                <a:latin typeface="Century Gothic"/>
              </a:rPr>
              <a:t>	</a:t>
            </a:r>
            <a:r>
              <a:rPr b="0" lang="es-ES" sz="1600" spc="-1" strike="noStrike">
                <a:solidFill>
                  <a:srgbClr val="404040"/>
                </a:solidFill>
                <a:latin typeface="Century Gothic"/>
              </a:rPr>
              <a:t>	</a:t>
            </a:r>
            <a:r>
              <a:rPr b="0" lang="es-ES" sz="1600" spc="-1" strike="noStrike">
                <a:solidFill>
                  <a:srgbClr val="404040"/>
                </a:solidFill>
                <a:latin typeface="Century Gothic"/>
              </a:rPr>
              <a:t>	</a:t>
            </a:r>
            <a:r>
              <a:rPr b="0" lang="es-ES" sz="1600" spc="-1" strike="noStrike">
                <a:solidFill>
                  <a:srgbClr val="404040"/>
                </a:solidFill>
                <a:latin typeface="Century Gothic"/>
              </a:rPr>
              <a:t>	</a:t>
            </a:r>
            <a:r>
              <a:rPr b="0" lang="es-ES" sz="1600" spc="-1" strike="noStrike">
                <a:solidFill>
                  <a:srgbClr val="404040"/>
                </a:solidFill>
                <a:latin typeface="Century Gothic"/>
              </a:rPr>
              <a:t>(</a:t>
            </a:r>
            <a:r>
              <a:rPr b="1" lang="es-ES" sz="1600" spc="-1" strike="noStrike">
                <a:solidFill>
                  <a:srgbClr val="860d4c"/>
                </a:solidFill>
                <a:latin typeface="Century Gothic"/>
              </a:rPr>
              <a:t>A</a:t>
            </a:r>
            <a:r>
              <a:rPr b="0" lang="es-ES" sz="1600" spc="-1" strike="noStrike">
                <a:solidFill>
                  <a:srgbClr val="404040"/>
                </a:solidFill>
                <a:latin typeface="Century Gothic"/>
              </a:rPr>
              <a:t>vailability)</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Tolerancia a particionamiento</a:t>
            </a:r>
            <a:r>
              <a:rPr b="0" lang="es-ES" sz="1600" spc="-1" strike="noStrike">
                <a:solidFill>
                  <a:srgbClr val="404040"/>
                </a:solidFill>
                <a:latin typeface="Century Gothic"/>
              </a:rPr>
              <a:t>	</a:t>
            </a:r>
            <a:r>
              <a:rPr b="0" lang="es-ES" sz="1600" spc="-1" strike="noStrike">
                <a:solidFill>
                  <a:srgbClr val="404040"/>
                </a:solidFill>
                <a:latin typeface="Century Gothic"/>
              </a:rPr>
              <a:t>(</a:t>
            </a:r>
            <a:r>
              <a:rPr b="1" lang="es-ES" sz="1600" spc="-1" strike="noStrike">
                <a:solidFill>
                  <a:srgbClr val="860d4c"/>
                </a:solidFill>
                <a:latin typeface="Century Gothic"/>
              </a:rPr>
              <a:t>P</a:t>
            </a:r>
            <a:r>
              <a:rPr b="0" lang="es-ES" sz="1600" spc="-1" strike="noStrike">
                <a:solidFill>
                  <a:srgbClr val="404040"/>
                </a:solidFill>
                <a:latin typeface="Century Gothic"/>
              </a:rPr>
              <a:t>artition tolerance)</a:t>
            </a:r>
            <a:endParaRPr b="0" lang="en-US" sz="1600" spc="-1" strike="noStrike">
              <a:solidFill>
                <a:srgbClr val="404040"/>
              </a:solidFill>
              <a:latin typeface="Century Gothic"/>
            </a:endParaRPr>
          </a:p>
          <a:p>
            <a:endParaRPr b="0" lang="en-US" sz="1600" spc="-1" strike="noStrike">
              <a:solidFill>
                <a:srgbClr val="404040"/>
              </a:solidFill>
              <a:latin typeface="Century Gothic"/>
            </a:endParaRPr>
          </a:p>
          <a:p>
            <a:pPr lvl="1" marL="343080" indent="-34308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Consistencia (</a:t>
            </a:r>
            <a:r>
              <a:rPr b="1" lang="es-ES" sz="1600" spc="-1" strike="noStrike">
                <a:solidFill>
                  <a:srgbClr val="860d4c"/>
                </a:solidFill>
                <a:latin typeface="Century Gothic"/>
              </a:rPr>
              <a:t>C</a:t>
            </a:r>
            <a:r>
              <a:rPr b="0" lang="es-ES" sz="1600" spc="-1" strike="noStrike">
                <a:solidFill>
                  <a:srgbClr val="404040"/>
                </a:solidFill>
                <a:latin typeface="Century Gothic"/>
              </a:rPr>
              <a:t>onsistency)</a:t>
            </a:r>
            <a:endParaRPr b="0" lang="en-US" sz="1600" spc="-1" strike="noStrike">
              <a:solidFill>
                <a:srgbClr val="404040"/>
              </a:solidFill>
              <a:latin typeface="Century Gothic"/>
            </a:endParaRPr>
          </a:p>
          <a:p>
            <a:pPr lvl="2" marL="743040" indent="-34308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Cualquier </a:t>
            </a:r>
            <a:r>
              <a:rPr b="1" lang="es-ES" sz="1400" spc="-1" strike="noStrike">
                <a:solidFill>
                  <a:srgbClr val="860d4c"/>
                </a:solidFill>
                <a:latin typeface="Century Gothic"/>
              </a:rPr>
              <a:t>lectura realizada </a:t>
            </a:r>
            <a:r>
              <a:rPr b="0" lang="es-ES" sz="1400" spc="-1" strike="noStrike">
                <a:solidFill>
                  <a:srgbClr val="404040"/>
                </a:solidFill>
                <a:latin typeface="Century Gothic"/>
              </a:rPr>
              <a:t>siempre muestra el </a:t>
            </a:r>
            <a:r>
              <a:rPr b="1" lang="es-ES" sz="1400" spc="-1" strike="noStrike">
                <a:solidFill>
                  <a:srgbClr val="860d4c"/>
                </a:solidFill>
                <a:latin typeface="Century Gothic"/>
              </a:rPr>
              <a:t>estado</a:t>
            </a:r>
            <a:r>
              <a:rPr b="0" lang="es-ES" sz="1400" spc="-1" strike="noStrike">
                <a:solidFill>
                  <a:srgbClr val="404040"/>
                </a:solidFill>
                <a:latin typeface="Century Gothic"/>
              </a:rPr>
              <a:t> posterior a </a:t>
            </a:r>
            <a:r>
              <a:rPr b="1" lang="es-ES" sz="1400" spc="-1" strike="noStrike">
                <a:solidFill>
                  <a:srgbClr val="860d4c"/>
                </a:solidFill>
                <a:latin typeface="Century Gothic"/>
              </a:rPr>
              <a:t>la última escritura </a:t>
            </a:r>
            <a:r>
              <a:rPr b="0" lang="es-ES" sz="1400" spc="-1" strike="noStrike">
                <a:solidFill>
                  <a:srgbClr val="404040"/>
                </a:solidFill>
                <a:latin typeface="Century Gothic"/>
              </a:rPr>
              <a:t>realizada o un </a:t>
            </a:r>
            <a:r>
              <a:rPr b="1" lang="es-ES" sz="1400" spc="-1" strike="noStrike">
                <a:solidFill>
                  <a:srgbClr val="860d4c"/>
                </a:solidFill>
                <a:latin typeface="Century Gothic"/>
              </a:rPr>
              <a:t>error</a:t>
            </a:r>
            <a:endParaRPr b="0" lang="en-US" sz="1400" spc="-1" strike="noStrike">
              <a:solidFill>
                <a:srgbClr val="404040"/>
              </a:solidFill>
              <a:latin typeface="Century Gothic"/>
            </a:endParaRPr>
          </a:p>
          <a:p>
            <a:pPr>
              <a:lnSpc>
                <a:spcPct val="100000"/>
              </a:lnSpc>
              <a:spcBef>
                <a:spcPts val="1001"/>
              </a:spcBef>
              <a:buNone/>
            </a:pPr>
            <a:endParaRPr b="0" lang="en-US" sz="18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Teorema CAP</a:t>
            </a:r>
            <a:endParaRPr b="0" lang="en-US" sz="3600" spc="-1" strike="noStrike">
              <a:solidFill>
                <a:srgbClr val="000000"/>
              </a:solidFill>
              <a:latin typeface="Century Gothic"/>
            </a:endParaRPr>
          </a:p>
        </p:txBody>
      </p:sp>
      <p:sp>
        <p:nvSpPr>
          <p:cNvPr id="191" name="PlaceHolder 2"/>
          <p:cNvSpPr>
            <a:spLocks noGrp="1"/>
          </p:cNvSpPr>
          <p:nvPr>
            <p:ph/>
          </p:nvPr>
        </p:nvSpPr>
        <p:spPr>
          <a:xfrm>
            <a:off x="1154880" y="2603520"/>
            <a:ext cx="8825400" cy="3416040"/>
          </a:xfrm>
          <a:prstGeom prst="rect">
            <a:avLst/>
          </a:prstGeom>
          <a:noFill/>
          <a:ln w="0">
            <a:noFill/>
          </a:ln>
        </p:spPr>
        <p:txBody>
          <a:bodyPr anchor="t">
            <a:norm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Disponibilidad (</a:t>
            </a:r>
            <a:r>
              <a:rPr b="1" lang="es-ES" sz="1800" spc="-1" strike="noStrike">
                <a:solidFill>
                  <a:srgbClr val="860d4c"/>
                </a:solidFill>
                <a:latin typeface="Century Gothic"/>
              </a:rPr>
              <a:t>A</a:t>
            </a:r>
            <a:r>
              <a:rPr b="0" lang="es-ES" sz="1800" spc="-1" strike="noStrike">
                <a:solidFill>
                  <a:srgbClr val="404040"/>
                </a:solidFill>
                <a:latin typeface="Century Gothic"/>
              </a:rPr>
              <a:t>vailability)</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Toda petición recibe una respuesta no errónea, sin la garantía de que el estado observado sea el correspondiente a la última escritura en algún nodo de la base de datos.</a:t>
            </a:r>
            <a:endParaRPr b="0" lang="en-US" sz="1600" spc="-1" strike="noStrike">
              <a:solidFill>
                <a:srgbClr val="404040"/>
              </a:solidFill>
              <a:latin typeface="Century Gothic"/>
            </a:endParaRPr>
          </a:p>
          <a:p>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Tolerancia a particionamiento</a:t>
            </a:r>
            <a:r>
              <a:rPr b="0" lang="es-ES" sz="1800" spc="-1" strike="noStrike">
                <a:solidFill>
                  <a:srgbClr val="404040"/>
                </a:solidFill>
                <a:latin typeface="Century Gothic"/>
              </a:rPr>
              <a:t>	</a:t>
            </a:r>
            <a:r>
              <a:rPr b="0" lang="es-ES" sz="1800" spc="-1" strike="noStrike">
                <a:solidFill>
                  <a:srgbClr val="404040"/>
                </a:solidFill>
                <a:latin typeface="Century Gothic"/>
              </a:rPr>
              <a:t>(</a:t>
            </a:r>
            <a:r>
              <a:rPr b="1" lang="es-ES" sz="1800" spc="-1" strike="noStrike">
                <a:solidFill>
                  <a:srgbClr val="860d4c"/>
                </a:solidFill>
                <a:latin typeface="Century Gothic"/>
              </a:rPr>
              <a:t>P</a:t>
            </a:r>
            <a:r>
              <a:rPr b="0" lang="es-ES" sz="1800" spc="-1" strike="noStrike">
                <a:solidFill>
                  <a:srgbClr val="404040"/>
                </a:solidFill>
                <a:latin typeface="Century Gothic"/>
              </a:rPr>
              <a:t>artition tolerance)</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El sistema sigue funcionando y produciendo respuestas aún en el caso de que se haya perdido la comunicación con/entre algunos nodos, lo cual implica que se pueden recibir lecturas desde unos nodos que no incluyan información escrita en otros.</a:t>
            </a:r>
            <a:endParaRPr b="0" lang="en-US" sz="1600" spc="-1" strike="noStrike">
              <a:solidFill>
                <a:srgbClr val="404040"/>
              </a:solidFill>
              <a:latin typeface="Century Gothic"/>
            </a:endParaRPr>
          </a:p>
          <a:p>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Teorema CAP</a:t>
            </a:r>
            <a:endParaRPr b="0" lang="en-US" sz="3600" spc="-1" strike="noStrike">
              <a:solidFill>
                <a:srgbClr val="000000"/>
              </a:solidFill>
              <a:latin typeface="Century Gothic"/>
            </a:endParaRPr>
          </a:p>
        </p:txBody>
      </p:sp>
      <p:sp>
        <p:nvSpPr>
          <p:cNvPr id="193" name="PlaceHolder 2"/>
          <p:cNvSpPr>
            <a:spLocks noGrp="1"/>
          </p:cNvSpPr>
          <p:nvPr>
            <p:ph/>
          </p:nvPr>
        </p:nvSpPr>
        <p:spPr>
          <a:xfrm>
            <a:off x="1154880" y="2603520"/>
            <a:ext cx="8825400" cy="3416040"/>
          </a:xfrm>
          <a:prstGeom prst="rect">
            <a:avLst/>
          </a:prstGeom>
          <a:noFill/>
          <a:ln w="0">
            <a:noFill/>
          </a:ln>
        </p:spPr>
        <p:txBody>
          <a:bodyPr anchor="t">
            <a:normAutofit fontScale="93000"/>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¿Por qué sólo 2 de las 3 propiedades del teorema CAP?</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 </a:t>
            </a:r>
            <a:r>
              <a:rPr b="0" lang="es-ES" sz="1600" spc="-1" strike="noStrike">
                <a:solidFill>
                  <a:srgbClr val="404040"/>
                </a:solidFill>
                <a:latin typeface="Century Gothic"/>
              </a:rPr>
              <a:t>Si se requiere consistencia (C) y disponibilidad (A), los nodos necesitan estar comunicados para asegurar la consistencia y poder devolver siempre respuestas que no sean de error. Por lo tanto asegurar la tolerancia al particionamiento (P) no es posible. </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Si se requiere consistencia (C) y tolerancia al particionamiento (P), los nodos no pueden mantenerse disponibles (A) durante el tiempo necesario hasta que termine el Mostrar retroalimentación particionamiento y vuelva a alcancarse un estado consistente (C) entre ellos. </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Si se requiere disponibilidad (A) y tolerancia al particionamiento (P), entonces la consistencia (C) no es posible debido a la necesidad de comunicación entre nodos para que ésta se mantenga. En otras palabras, si se quiere mantener disponible la base de datos en momentos de particionamiento, es obligatorio aceptar lecturas inconsistentes.</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BASE</a:t>
            </a:r>
            <a:endParaRPr b="0" lang="en-US" sz="3600" spc="-1" strike="noStrike">
              <a:solidFill>
                <a:srgbClr val="000000"/>
              </a:solidFill>
              <a:latin typeface="Century Gothic"/>
            </a:endParaRPr>
          </a:p>
        </p:txBody>
      </p:sp>
      <p:sp>
        <p:nvSpPr>
          <p:cNvPr id="195"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es un principio de diseño de bases de datos basado teorema CAP</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Básicamente disponible (</a:t>
            </a:r>
            <a:r>
              <a:rPr b="1" lang="es-ES" sz="1600" spc="-1" strike="noStrike">
                <a:solidFill>
                  <a:srgbClr val="860d4c"/>
                </a:solidFill>
                <a:latin typeface="Century Gothic"/>
              </a:rPr>
              <a:t>B</a:t>
            </a:r>
            <a:r>
              <a:rPr b="0" lang="es-ES" sz="1600" spc="-1" strike="noStrike">
                <a:solidFill>
                  <a:srgbClr val="404040"/>
                </a:solidFill>
                <a:latin typeface="Century Gothic"/>
              </a:rPr>
              <a:t>ásically </a:t>
            </a:r>
            <a:r>
              <a:rPr b="1" lang="es-ES" sz="1600" spc="-1" strike="noStrike">
                <a:solidFill>
                  <a:srgbClr val="860d4c"/>
                </a:solidFill>
                <a:latin typeface="Century Gothic"/>
              </a:rPr>
              <a:t>A</a:t>
            </a:r>
            <a:r>
              <a:rPr b="0" lang="es-ES" sz="1600" spc="-1" strike="noStrike">
                <a:solidFill>
                  <a:srgbClr val="404040"/>
                </a:solidFill>
                <a:latin typeface="Century Gothic"/>
              </a:rPr>
              <a:t>vailable)</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Estado blando (</a:t>
            </a:r>
            <a:r>
              <a:rPr b="1" lang="es-ES" sz="1600" spc="-1" strike="noStrike">
                <a:solidFill>
                  <a:srgbClr val="860d4c"/>
                </a:solidFill>
                <a:latin typeface="Century Gothic"/>
              </a:rPr>
              <a:t>S</a:t>
            </a:r>
            <a:r>
              <a:rPr b="0" lang="es-ES" sz="1600" spc="-1" strike="noStrike">
                <a:solidFill>
                  <a:srgbClr val="404040"/>
                </a:solidFill>
                <a:latin typeface="Century Gothic"/>
              </a:rPr>
              <a:t>oft state)</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Consistencia eventual (</a:t>
            </a:r>
            <a:r>
              <a:rPr b="1" lang="es-ES" sz="1600" spc="-1" strike="noStrike">
                <a:solidFill>
                  <a:srgbClr val="860d4c"/>
                </a:solidFill>
                <a:latin typeface="Century Gothic"/>
              </a:rPr>
              <a:t>E</a:t>
            </a:r>
            <a:r>
              <a:rPr b="0" lang="es-ES" sz="1600" spc="-1" strike="noStrike">
                <a:solidFill>
                  <a:srgbClr val="404040"/>
                </a:solidFill>
                <a:latin typeface="Century Gothic"/>
              </a:rPr>
              <a:t>ventual consistency)</a:t>
            </a:r>
            <a:endParaRPr b="0" lang="en-US" sz="1600" spc="-1" strike="noStrike">
              <a:solidFill>
                <a:srgbClr val="404040"/>
              </a:solidFill>
              <a:latin typeface="Century Gothic"/>
            </a:endParaRPr>
          </a:p>
          <a:p>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Básicamente disponible (</a:t>
            </a:r>
            <a:r>
              <a:rPr b="1" lang="es-ES" sz="1800" spc="-1" strike="noStrike">
                <a:solidFill>
                  <a:srgbClr val="860d4c"/>
                </a:solidFill>
                <a:latin typeface="Century Gothic"/>
              </a:rPr>
              <a:t>B</a:t>
            </a:r>
            <a:r>
              <a:rPr b="0" lang="es-ES" sz="1800" spc="-1" strike="noStrike">
                <a:solidFill>
                  <a:srgbClr val="404040"/>
                </a:solidFill>
                <a:latin typeface="Century Gothic"/>
              </a:rPr>
              <a:t>ásically </a:t>
            </a:r>
            <a:r>
              <a:rPr b="1" lang="es-ES" sz="1800" spc="-1" strike="noStrike">
                <a:solidFill>
                  <a:srgbClr val="860d4c"/>
                </a:solidFill>
                <a:latin typeface="Century Gothic"/>
              </a:rPr>
              <a:t>A</a:t>
            </a:r>
            <a:r>
              <a:rPr b="0" lang="es-ES" sz="1800" spc="-1" strike="noStrike">
                <a:solidFill>
                  <a:srgbClr val="404040"/>
                </a:solidFill>
                <a:latin typeface="Century Gothic"/>
              </a:rPr>
              <a:t>vailable)</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siempre da una respuesta (exitosa o de error)</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BASE</a:t>
            </a:r>
            <a:endParaRPr b="0" lang="en-US" sz="3600" spc="-1" strike="noStrike">
              <a:solidFill>
                <a:srgbClr val="000000"/>
              </a:solidFill>
              <a:latin typeface="Century Gothic"/>
            </a:endParaRPr>
          </a:p>
        </p:txBody>
      </p:sp>
      <p:sp>
        <p:nvSpPr>
          <p:cNvPr id="197"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Estado blando (</a:t>
            </a:r>
            <a:r>
              <a:rPr b="1" lang="es-ES" sz="1800" spc="-1" strike="noStrike">
                <a:solidFill>
                  <a:srgbClr val="860d4c"/>
                </a:solidFill>
                <a:latin typeface="Century Gothic"/>
              </a:rPr>
              <a:t>S</a:t>
            </a:r>
            <a:r>
              <a:rPr b="0" lang="es-ES" sz="1800" spc="-1" strike="noStrike">
                <a:solidFill>
                  <a:srgbClr val="404040"/>
                </a:solidFill>
                <a:latin typeface="Century Gothic"/>
              </a:rPr>
              <a:t>oft state)</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 puede dar una respuesta inconsistente. </a:t>
            </a:r>
            <a:endParaRPr b="0" lang="en-US" sz="16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leer dos veces los mismo y devolver diferentes resultados</a:t>
            </a:r>
            <a:endParaRPr b="0" lang="en-US" sz="1400" spc="-1" strike="noStrike">
              <a:solidFill>
                <a:srgbClr val="404040"/>
              </a:solidFill>
              <a:latin typeface="Century Gothic"/>
            </a:endParaRPr>
          </a:p>
          <a:p>
            <a:endParaRPr b="0" lang="en-US" sz="14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Consistencia eventual (</a:t>
            </a:r>
            <a:r>
              <a:rPr b="1" lang="es-ES" sz="1800" spc="-1" strike="noStrike">
                <a:solidFill>
                  <a:srgbClr val="860d4c"/>
                </a:solidFill>
                <a:latin typeface="Century Gothic"/>
              </a:rPr>
              <a:t>E</a:t>
            </a:r>
            <a:r>
              <a:rPr b="0" lang="es-ES" sz="1800" spc="-1" strike="noStrike">
                <a:solidFill>
                  <a:srgbClr val="404040"/>
                </a:solidFill>
                <a:latin typeface="Century Gothic"/>
              </a:rPr>
              <a:t>ventual consistency)</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tras una escritura la consistencia de la bbdd no se logrará hasta que se haya propagado por todos los nodos implicados. </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es una de las causas del estado balndo</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1154880" y="2099880"/>
            <a:ext cx="8825400" cy="2677320"/>
          </a:xfrm>
          <a:prstGeom prst="rect">
            <a:avLst/>
          </a:prstGeom>
          <a:noFill/>
          <a:ln w="0">
            <a:noFill/>
          </a:ln>
        </p:spPr>
        <p:txBody>
          <a:bodyPr anchor="b">
            <a:noAutofit/>
          </a:bodyPr>
          <a:p>
            <a:pPr>
              <a:lnSpc>
                <a:spcPct val="100000"/>
              </a:lnSpc>
              <a:buNone/>
            </a:pPr>
            <a:r>
              <a:rPr b="0" lang="es-ES" sz="5400" spc="-1" strike="noStrike">
                <a:solidFill>
                  <a:srgbClr val="ebebeb"/>
                </a:solidFill>
                <a:latin typeface="Century Gothic"/>
              </a:rPr>
              <a:t>SISTEMAS DE BIG DATA</a:t>
            </a:r>
            <a:endParaRPr b="0" lang="en-US" sz="5400" spc="-1" strike="noStrike">
              <a:solidFill>
                <a:srgbClr val="000000"/>
              </a:solidFill>
              <a:latin typeface="Century Gothic"/>
            </a:endParaRPr>
          </a:p>
        </p:txBody>
      </p:sp>
      <p:sp>
        <p:nvSpPr>
          <p:cNvPr id="199" name="PlaceHolder 2"/>
          <p:cNvSpPr>
            <a:spLocks noGrp="1"/>
          </p:cNvSpPr>
          <p:nvPr>
            <p:ph type="subTitle"/>
          </p:nvPr>
        </p:nvSpPr>
        <p:spPr>
          <a:xfrm>
            <a:off x="1154880" y="4777560"/>
            <a:ext cx="8825400" cy="861120"/>
          </a:xfrm>
          <a:prstGeom prst="rect">
            <a:avLst/>
          </a:prstGeom>
          <a:noFill/>
          <a:ln w="0">
            <a:noFill/>
          </a:ln>
        </p:spPr>
        <p:txBody>
          <a:bodyPr anchor="t">
            <a:noAutofit/>
          </a:bodyPr>
          <a:p>
            <a:pPr>
              <a:lnSpc>
                <a:spcPct val="100000"/>
              </a:lnSpc>
              <a:spcBef>
                <a:spcPts val="1001"/>
              </a:spcBef>
              <a:buNone/>
              <a:tabLst>
                <a:tab algn="l" pos="0"/>
              </a:tabLst>
            </a:pPr>
            <a:r>
              <a:rPr b="0" lang="es-ES" sz="1800" spc="-1" strike="noStrike" cap="all">
                <a:solidFill>
                  <a:srgbClr val="ef53a5"/>
                </a:solidFill>
                <a:latin typeface="Century Gothic"/>
              </a:rPr>
              <a:t>4. Conceptos de procesamiento de datos</a:t>
            </a:r>
            <a:endParaRPr b="0" lang="es-ES" sz="1800" spc="-1" strike="noStrike">
              <a:latin typeface="Arial"/>
            </a:endParaRPr>
          </a:p>
        </p:txBody>
      </p:sp>
      <p:pic>
        <p:nvPicPr>
          <p:cNvPr id="200" name="Picture 2" descr="Procesador, Upc, Computadora, Chip"/>
          <p:cNvPicPr/>
          <p:nvPr/>
        </p:nvPicPr>
        <p:blipFill>
          <a:blip r:embed="rId1"/>
          <a:stretch/>
        </p:blipFill>
        <p:spPr>
          <a:xfrm>
            <a:off x="2438640" y="1014840"/>
            <a:ext cx="4493160" cy="25290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¿QUÉ ES UN CLUSTER?</a:t>
            </a:r>
            <a:endParaRPr b="0" lang="en-US" sz="3600" spc="-1" strike="noStrike">
              <a:solidFill>
                <a:srgbClr val="000000"/>
              </a:solidFill>
              <a:latin typeface="Century Gothic"/>
            </a:endParaRPr>
          </a:p>
        </p:txBody>
      </p:sp>
      <p:sp>
        <p:nvSpPr>
          <p:cNvPr id="164" name="PlaceHolder 2"/>
          <p:cNvSpPr>
            <a:spLocks noGrp="1"/>
          </p:cNvSpPr>
          <p:nvPr>
            <p:ph/>
          </p:nvPr>
        </p:nvSpPr>
        <p:spPr>
          <a:xfrm>
            <a:off x="1154880" y="2603520"/>
            <a:ext cx="8825400" cy="3416040"/>
          </a:xfrm>
          <a:prstGeom prst="rect">
            <a:avLst/>
          </a:prstGeom>
          <a:noFill/>
          <a:ln w="0">
            <a:noFill/>
          </a:ln>
        </p:spPr>
        <p:txBody>
          <a:bodyPr anchor="t">
            <a:norm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un cluster es un conjunto de computadoras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Llamados: servidores o nodos </a:t>
            </a: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conectados entre sí mediante red </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trabajan como una única unidad </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resuelven cargas de trabajo de forma conjunta. </a:t>
            </a:r>
            <a:endParaRPr b="0" lang="en-US" sz="18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Procesamiento en paralelo</a:t>
            </a:r>
            <a:endParaRPr b="0" lang="en-US" sz="3600" spc="-1" strike="noStrike">
              <a:solidFill>
                <a:srgbClr val="000000"/>
              </a:solidFill>
              <a:latin typeface="Century Gothic"/>
            </a:endParaRPr>
          </a:p>
        </p:txBody>
      </p:sp>
      <p:sp>
        <p:nvSpPr>
          <p:cNvPr id="202"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se refiere a cuando más de una tarea se ejecutan concurrentemente EN LA MISMA MÁQUINA: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S.O. multitarea</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procesadores multihilo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placas base multiprocesador</a:t>
            </a: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necesidad de un gestor de procesos para repartir la ventanas de tiempo</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características:</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multinúcleo: el procesador contiene varios núcleos, cada uno de ellos con una CPU completa</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multihilo: ejecutar más de un hilo a la vez</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Procesamiento en paralelo</a:t>
            </a:r>
            <a:endParaRPr b="0" lang="en-US" sz="3600" spc="-1" strike="noStrike">
              <a:solidFill>
                <a:srgbClr val="000000"/>
              </a:solidFill>
              <a:latin typeface="Century Gothic"/>
            </a:endParaRPr>
          </a:p>
        </p:txBody>
      </p:sp>
      <p:sp>
        <p:nvSpPr>
          <p:cNvPr id="204" name="PlaceHolder 2"/>
          <p:cNvSpPr>
            <a:spLocks noGrp="1"/>
          </p:cNvSpPr>
          <p:nvPr>
            <p:ph/>
          </p:nvPr>
        </p:nvSpPr>
        <p:spPr>
          <a:xfrm>
            <a:off x="1247400" y="25963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Reflexión:</a:t>
            </a:r>
            <a:endParaRPr b="0" lang="en-U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s-ES" sz="1800" spc="-1" strike="noStrike">
                <a:solidFill>
                  <a:srgbClr val="404040"/>
                </a:solidFill>
                <a:latin typeface="Century Gothic"/>
              </a:rPr>
              <a:t>¿Un procesador comercializado como “2 núcleos y 4 hilos” es equivalente a un procesador de 4 núcleos?</a:t>
            </a:r>
            <a:endParaRPr b="0" lang="en-U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s-ES" sz="1800" spc="-1" strike="noStrike">
                <a:solidFill>
                  <a:srgbClr val="404040"/>
                </a:solidFill>
                <a:latin typeface="Century Gothic"/>
              </a:rPr>
              <a:t>¿Cuando creéis que pueden surgir problemas en la paralelización? </a:t>
            </a:r>
            <a:endParaRPr b="0" lang="en-US" sz="18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Procesamiento en paralelo</a:t>
            </a:r>
            <a:endParaRPr b="0" lang="en-US" sz="3600" spc="-1" strike="noStrike">
              <a:solidFill>
                <a:srgbClr val="000000"/>
              </a:solidFill>
              <a:latin typeface="Century Gothic"/>
            </a:endParaRPr>
          </a:p>
        </p:txBody>
      </p:sp>
      <p:sp>
        <p:nvSpPr>
          <p:cNvPr id="206"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tareas paralelizables: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Si nos piden sumar mil billones de números aprovechando la potencia de un procesador multinúcleo, podemos separar esos números en tantos paquetes como núcleos y ejecutar un proceso para cada uno de ellos.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Cada proceso realiza la suma de los números del paquete recibido y le devuelve el resultado a otro proceso al que ya sólo le queda sumar esos resultados parciales para obtener el resultado final.</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Procesamiento en paralelo</a:t>
            </a:r>
            <a:endParaRPr b="0" lang="en-US" sz="3600" spc="-1" strike="noStrike">
              <a:solidFill>
                <a:srgbClr val="000000"/>
              </a:solidFill>
              <a:latin typeface="Century Gothic"/>
            </a:endParaRPr>
          </a:p>
        </p:txBody>
      </p:sp>
      <p:sp>
        <p:nvSpPr>
          <p:cNvPr id="208"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tareas NO paralelizables: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si nos piden realizar la siguientes operaciones con mil billones de números aprovechando la potencia de un procesador multinúcleo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comenzamos con el valor 0</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mientras queden números cogemos el número</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600" spc="-1" strike="noStrike">
                <a:solidFill>
                  <a:srgbClr val="404040"/>
                </a:solidFill>
                <a:latin typeface="Century Gothic"/>
              </a:rPr>
              <a:t>si valor actual = par, sumamos el número</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600" spc="-1" strike="noStrike">
                <a:solidFill>
                  <a:srgbClr val="404040"/>
                </a:solidFill>
                <a:latin typeface="Century Gothic"/>
              </a:rPr>
              <a:t>si valor actual = impar, restamos el número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Procesamiento distribuido</a:t>
            </a:r>
            <a:endParaRPr b="0" lang="en-US" sz="3600" spc="-1" strike="noStrike">
              <a:solidFill>
                <a:srgbClr val="000000"/>
              </a:solidFill>
              <a:latin typeface="Century Gothic"/>
            </a:endParaRPr>
          </a:p>
        </p:txBody>
      </p:sp>
      <p:sp>
        <p:nvSpPr>
          <p:cNvPr id="210"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se refiere a cuando más de una tarea se ejecutan concurrentemente EN DISTINTAS MÁQUINAS: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 puede realizar, además, procesamiento en paralelo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procesadores multinucleo</a:t>
            </a: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la complejidad aumenta para aprovechar lo mejor posible el paralelismo</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gracias a las frameworks existentes:</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600" spc="-1" strike="noStrike">
                <a:solidFill>
                  <a:srgbClr val="404040"/>
                </a:solidFill>
                <a:latin typeface="Century Gothic"/>
              </a:rPr>
              <a:t>se hace automáticamente</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600" spc="-1" strike="noStrike">
                <a:solidFill>
                  <a:srgbClr val="404040"/>
                </a:solidFill>
                <a:latin typeface="Century Gothic"/>
              </a:rPr>
              <a:t>es transparente para el desarrollador</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Procesamiento distribuido</a:t>
            </a:r>
            <a:endParaRPr b="0" lang="en-US" sz="3600" spc="-1" strike="noStrike">
              <a:solidFill>
                <a:srgbClr val="000000"/>
              </a:solidFill>
              <a:latin typeface="Century Gothic"/>
            </a:endParaRPr>
          </a:p>
        </p:txBody>
      </p:sp>
      <p:sp>
        <p:nvSpPr>
          <p:cNvPr id="212"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comunicación dentro de la misma máquina: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es rápido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usan recursos comunes: RAM, sistemas de ficheros, bbdd…</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comunicación entre dos máquinas dentro del mismo switch:</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algo más lenta que la anterior </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comunicación entre los nodos dentro del mismo cluster</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Procesamiento distribuido</a:t>
            </a:r>
            <a:endParaRPr b="0" lang="en-US" sz="3600" spc="-1" strike="noStrike">
              <a:solidFill>
                <a:srgbClr val="000000"/>
              </a:solidFill>
              <a:latin typeface="Century Gothic"/>
            </a:endParaRPr>
          </a:p>
        </p:txBody>
      </p:sp>
      <p:sp>
        <p:nvSpPr>
          <p:cNvPr id="214"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comunicación fuera del switch: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cuanto mas switch más saltos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más lento que la anterior</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comunicación fuera del CPD:</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la opción mas lenta de todas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todos los nodos del cluster están en el mismo CPD</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los datos que se originan fuera del CPD hay que hacerlos llegar</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los datos que se originan dentro del CPD hay que hacerlos llegar a su origen</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Estrategias de procesamiento de datos</a:t>
            </a:r>
            <a:endParaRPr b="0" lang="en-US" sz="3600" spc="-1" strike="noStrike">
              <a:solidFill>
                <a:srgbClr val="000000"/>
              </a:solidFill>
              <a:latin typeface="Century Gothic"/>
            </a:endParaRPr>
          </a:p>
        </p:txBody>
      </p:sp>
      <p:sp>
        <p:nvSpPr>
          <p:cNvPr id="216"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diversas estrategias que se escogen por</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cantidad de datos a procesar</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la naturaleza de los mismos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otras actividades que se estén realizando en el momento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tipos de estrategias:</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por lotes o batch</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transaccionales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tiempo real o realtime </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streaming</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Estrategias de procesamiento de datos</a:t>
            </a:r>
            <a:endParaRPr b="0" lang="en-US" sz="3600" spc="-1" strike="noStrike">
              <a:solidFill>
                <a:srgbClr val="000000"/>
              </a:solidFill>
              <a:latin typeface="Century Gothic"/>
            </a:endParaRPr>
          </a:p>
        </p:txBody>
      </p:sp>
      <p:sp>
        <p:nvSpPr>
          <p:cNvPr id="218"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por lotes o batch u offline</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no necesitan respuestas a corto plazo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pueden tardar en ejecutarse horas o días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 usa en analítica con gran cantidad de datos </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transaccionales</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tempo de procesamiento corto</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600" spc="-1" strike="noStrike">
                <a:solidFill>
                  <a:srgbClr val="404040"/>
                </a:solidFill>
                <a:latin typeface="Century Gothic"/>
              </a:rPr>
              <a:t>a ser posible menos de un segundo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 realiza con poco volumen de datos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Estrategias de procesamiento de datos</a:t>
            </a:r>
            <a:endParaRPr b="0" lang="en-US" sz="3600" spc="-1" strike="noStrike">
              <a:solidFill>
                <a:srgbClr val="000000"/>
              </a:solidFill>
              <a:latin typeface="Century Gothic"/>
            </a:endParaRPr>
          </a:p>
        </p:txBody>
      </p:sp>
      <p:sp>
        <p:nvSpPr>
          <p:cNvPr id="220"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en tiempo real o realtime</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tiempo de procesamiento corto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 emplean para analíticas interactivas (p.e. petición de datos para estadísticas)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cuando hay muchos datos se usan sistemas OLAP</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¿un procesamiento transaccional puede ser realtime?</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¿un procesamiento realtime puede ser transaccional?</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Ventajas de un cluster</a:t>
            </a:r>
            <a:endParaRPr b="0" lang="en-US" sz="3600" spc="-1" strike="noStrike">
              <a:solidFill>
                <a:srgbClr val="000000"/>
              </a:solidFill>
              <a:latin typeface="Century Gothic"/>
            </a:endParaRPr>
          </a:p>
        </p:txBody>
      </p:sp>
      <p:sp>
        <p:nvSpPr>
          <p:cNvPr id="166" name="PlaceHolder 2"/>
          <p:cNvSpPr>
            <a:spLocks noGrp="1"/>
          </p:cNvSpPr>
          <p:nvPr>
            <p:ph/>
          </p:nvPr>
        </p:nvSpPr>
        <p:spPr>
          <a:xfrm>
            <a:off x="1154880" y="2603520"/>
            <a:ext cx="8825400" cy="3416040"/>
          </a:xfrm>
          <a:prstGeom prst="rect">
            <a:avLst/>
          </a:prstGeom>
          <a:noFill/>
          <a:ln w="0">
            <a:noFill/>
          </a:ln>
        </p:spPr>
        <p:txBody>
          <a:bodyPr anchor="t">
            <a:norm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Alto rendimiento</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Los trabajos se pueden paralelizar </a:t>
            </a:r>
            <a:r>
              <a:rPr b="0" lang="es-ES" sz="1600" spc="-1" strike="noStrike">
                <a:solidFill>
                  <a:srgbClr val="404040"/>
                </a:solidFill>
                <a:latin typeface="Wingdings"/>
              </a:rPr>
              <a:t></a:t>
            </a:r>
            <a:r>
              <a:rPr b="0" lang="es-ES" sz="1600" spc="-1" strike="noStrike">
                <a:solidFill>
                  <a:srgbClr val="404040"/>
                </a:solidFill>
                <a:latin typeface="Century Gothic"/>
              </a:rPr>
              <a:t> las tareas, subtareas… Se resuelven antes</a:t>
            </a: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Alta disponibilidad</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Los Nodos se monitorizan para detectar la carga y fallos lo antes posible </a:t>
            </a:r>
            <a:endParaRPr b="0" lang="en-US" sz="16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Rearrancando un nodo caído o arrancando un nuevo nodo para suplirlo. </a:t>
            </a:r>
            <a:endParaRPr b="0" lang="en-US" sz="14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Respondiendo las peticiones desde otro nodo del clúster que también contenga una réplica de esos datos. </a:t>
            </a:r>
            <a:endParaRPr b="0" lang="en-US" sz="14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Estrategias de procesamiento de datos</a:t>
            </a:r>
            <a:endParaRPr b="0" lang="en-US" sz="3600" spc="-1" strike="noStrike">
              <a:solidFill>
                <a:srgbClr val="000000"/>
              </a:solidFill>
              <a:latin typeface="Century Gothic"/>
            </a:endParaRPr>
          </a:p>
        </p:txBody>
      </p:sp>
      <p:sp>
        <p:nvSpPr>
          <p:cNvPr id="222"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streaming:</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tiempo de respuesta muy corto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flujo de entrada de datos de gran velocidad</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se usa en analítica con gran cantidad de datos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los sistemas más complejos</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600" spc="-1" strike="noStrike">
                <a:solidFill>
                  <a:srgbClr val="404040"/>
                </a:solidFill>
                <a:latin typeface="Century Gothic"/>
              </a:rPr>
              <a:t>los sistemas deben ser capaces de ir actualizando la información según vaya llegando</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600" spc="-1" strike="noStrike">
                <a:solidFill>
                  <a:srgbClr val="404040"/>
                </a:solidFill>
                <a:latin typeface="Century Gothic"/>
              </a:rPr>
              <a:t>los sistemas deben ser capaces de procesar esa nueva información</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600" spc="-1" strike="noStrike">
                <a:solidFill>
                  <a:srgbClr val="404040"/>
                </a:solidFill>
                <a:latin typeface="Century Gothic"/>
              </a:rPr>
              <a:t>almacenan la información en memoria (problema de espacio finito)</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OLAP</a:t>
            </a:r>
            <a:endParaRPr b="0" lang="en-US" sz="3600" spc="-1" strike="noStrike">
              <a:solidFill>
                <a:srgbClr val="000000"/>
              </a:solidFill>
              <a:latin typeface="Century Gothic"/>
            </a:endParaRPr>
          </a:p>
        </p:txBody>
      </p:sp>
      <p:sp>
        <p:nvSpPr>
          <p:cNvPr id="224"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sistemas orientados a procesar consultas de tipo analítico en tiempo real</a:t>
            </a:r>
            <a:endParaRPr b="0" lang="en-US" sz="1800" spc="-1" strike="noStrike">
              <a:solidFill>
                <a:srgbClr val="404040"/>
              </a:solidFill>
              <a:latin typeface="Century Gothic"/>
              <a:ea typeface="Microsoft YaHei"/>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inteligencia de negocio (BI business intelligence )</a:t>
            </a:r>
            <a:endParaRPr b="0" lang="en-US" sz="1600" spc="-1" strike="noStrike">
              <a:solidFill>
                <a:srgbClr val="404040"/>
              </a:solidFill>
              <a:latin typeface="Century Gothic"/>
              <a:ea typeface="Microsoft YaHei"/>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minería de datos</a:t>
            </a:r>
            <a:endParaRPr b="0" lang="en-US" sz="1600" spc="-1" strike="noStrike">
              <a:solidFill>
                <a:srgbClr val="404040"/>
              </a:solidFill>
              <a:latin typeface="Century Gothic"/>
              <a:ea typeface="Microsoft YaHei"/>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analítica de datos</a:t>
            </a:r>
            <a:endParaRPr b="0" lang="en-US" sz="1600" spc="-1" strike="noStrike">
              <a:solidFill>
                <a:srgbClr val="404040"/>
              </a:solidFill>
              <a:latin typeface="Century Gothic"/>
              <a:ea typeface="Microsoft YaHei"/>
            </a:endParaRPr>
          </a:p>
          <a:p>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a typeface="Microsoft YaHei"/>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a typeface="Microsoft YaHei"/>
            </a:endParaRPr>
          </a:p>
          <a:p>
            <a:pPr lvl="2" marL="1296000" indent="-288000">
              <a:lnSpc>
                <a:spcPct val="100000"/>
              </a:lnSpc>
              <a:spcBef>
                <a:spcPts val="850"/>
              </a:spcBef>
              <a:buClr>
                <a:srgbClr val="000000"/>
              </a:buClr>
              <a:buSzPct val="45000"/>
              <a:buFont typeface="Wingdings" charset="2"/>
              <a:buChar char=""/>
            </a:pPr>
            <a:endParaRPr b="0" lang="en-US" sz="1600" spc="-1" strike="noStrike">
              <a:solidFill>
                <a:srgbClr val="404040"/>
              </a:solidFill>
              <a:latin typeface="Century Gothic"/>
              <a:ea typeface="Microsoft YaHe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OLAP</a:t>
            </a:r>
            <a:endParaRPr b="0" lang="en-US" sz="3600" spc="-1" strike="noStrike">
              <a:solidFill>
                <a:srgbClr val="000000"/>
              </a:solidFill>
              <a:latin typeface="Century Gothic"/>
            </a:endParaRPr>
          </a:p>
        </p:txBody>
      </p:sp>
      <p:sp>
        <p:nvSpPr>
          <p:cNvPr id="226"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almacena los datos en bbdd multidimensionales</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cubos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altamente optimizados para procesar varias tablas a la vez en poco tiempo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los datos nos está normalizados (mejor rendimiento)</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para obtener velocidad de procesamiento muchas veces los datos se mantienen en memoria RAM</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Principios SCV</a:t>
            </a:r>
            <a:endParaRPr b="0" lang="en-US" sz="3600" spc="-1" strike="noStrike">
              <a:solidFill>
                <a:srgbClr val="000000"/>
              </a:solidFill>
              <a:latin typeface="Century Gothic"/>
            </a:endParaRPr>
          </a:p>
        </p:txBody>
      </p:sp>
      <p:sp>
        <p:nvSpPr>
          <p:cNvPr id="228"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teorema CAP (almacenamiento distribuido)</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el principio SCV tiene relación con el procesamiento distribuido</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2 de las 3 características:</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velocidad            (</a:t>
            </a:r>
            <a:r>
              <a:rPr b="1" lang="es-ES" sz="1600" spc="-1" strike="noStrike">
                <a:solidFill>
                  <a:srgbClr val="800080"/>
                </a:solidFill>
                <a:latin typeface="Century Gothic"/>
              </a:rPr>
              <a:t>S</a:t>
            </a:r>
            <a:r>
              <a:rPr b="0" lang="es-ES" sz="1600" spc="-1" strike="noStrike">
                <a:solidFill>
                  <a:srgbClr val="404040"/>
                </a:solidFill>
                <a:latin typeface="Century Gothic"/>
              </a:rPr>
              <a:t>peed)</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consistencia       (</a:t>
            </a:r>
            <a:r>
              <a:rPr b="1" lang="es-ES" sz="1600" spc="-1" strike="noStrike">
                <a:solidFill>
                  <a:srgbClr val="800080"/>
                </a:solidFill>
                <a:latin typeface="Century Gothic"/>
              </a:rPr>
              <a:t>C</a:t>
            </a:r>
            <a:r>
              <a:rPr b="0" lang="es-ES" sz="1600" spc="-1" strike="noStrike">
                <a:solidFill>
                  <a:srgbClr val="404040"/>
                </a:solidFill>
                <a:latin typeface="Century Gothic"/>
              </a:rPr>
              <a:t>onsitency)</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volumen              (</a:t>
            </a:r>
            <a:r>
              <a:rPr b="1" lang="es-ES" sz="1600" spc="-1" strike="noStrike">
                <a:solidFill>
                  <a:srgbClr val="800080"/>
                </a:solidFill>
                <a:latin typeface="Century Gothic"/>
              </a:rPr>
              <a:t>V</a:t>
            </a:r>
            <a:r>
              <a:rPr b="0" lang="es-ES" sz="1600" spc="-1" strike="noStrike">
                <a:solidFill>
                  <a:srgbClr val="404040"/>
                </a:solidFill>
                <a:latin typeface="Century Gothic"/>
              </a:rPr>
              <a:t>olume)</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Principios SCV</a:t>
            </a:r>
            <a:endParaRPr b="0" lang="en-US" sz="3600" spc="-1" strike="noStrike">
              <a:solidFill>
                <a:srgbClr val="000000"/>
              </a:solidFill>
              <a:latin typeface="Century Gothic"/>
            </a:endParaRPr>
          </a:p>
        </p:txBody>
      </p:sp>
      <p:sp>
        <p:nvSpPr>
          <p:cNvPr id="230" name="PlaceHolder 2"/>
          <p:cNvSpPr>
            <a:spLocks noGrp="1"/>
          </p:cNvSpPr>
          <p:nvPr>
            <p:ph/>
          </p:nvPr>
        </p:nvSpPr>
        <p:spPr>
          <a:xfrm>
            <a:off x="1154880" y="2603520"/>
            <a:ext cx="8825400" cy="2946600"/>
          </a:xfrm>
          <a:prstGeom prst="rect">
            <a:avLst/>
          </a:prstGeom>
          <a:noFill/>
          <a:ln w="0">
            <a:noFill/>
          </a:ln>
        </p:spPr>
        <p:txBody>
          <a:bodyPr lIns="0" rIns="0" tIns="0" bIns="0" anchor="t">
            <a:noAutofit/>
          </a:bodyPr>
          <a:p>
            <a:pPr marL="343080" indent="-343080">
              <a:lnSpc>
                <a:spcPct val="100000"/>
              </a:lnSpc>
              <a:spcBef>
                <a:spcPts val="850"/>
              </a:spcBef>
              <a:spcAft>
                <a:spcPts val="850"/>
              </a:spcAft>
              <a:buClr>
                <a:srgbClr val="b31166"/>
              </a:buClr>
              <a:buSzPct val="80000"/>
              <a:buFont typeface="Wingdings 3" charset="2"/>
              <a:buChar char=""/>
            </a:pPr>
            <a:r>
              <a:rPr b="0" lang="es-ES" sz="1800" spc="-1" strike="noStrike">
                <a:latin typeface="Century Gothic"/>
              </a:rPr>
              <a:t>Velocidad</a:t>
            </a:r>
            <a:endParaRPr b="0" lang="es-ES" sz="1800" spc="-1" strike="noStrike">
              <a:latin typeface="Century Gothic"/>
              <a:ea typeface="Microsoft YaHei"/>
            </a:endParaRPr>
          </a:p>
          <a:p>
            <a:pPr lvl="1" marL="743040" indent="-285840">
              <a:lnSpc>
                <a:spcPct val="100000"/>
              </a:lnSpc>
              <a:spcBef>
                <a:spcPts val="850"/>
              </a:spcBef>
              <a:spcAft>
                <a:spcPts val="850"/>
              </a:spcAft>
              <a:buClr>
                <a:srgbClr val="b31166"/>
              </a:buClr>
              <a:buSzPct val="80000"/>
              <a:buFont typeface="Wingdings 3" charset="2"/>
              <a:buChar char=""/>
            </a:pPr>
            <a:r>
              <a:rPr b="0" lang="es-ES" sz="1600" spc="-1" strike="noStrike">
                <a:latin typeface="Century Gothic"/>
              </a:rPr>
              <a:t>se refiere a cuánto tardan en procesarse los datos desde el momento en el que son recibidos en el sistema analítico.</a:t>
            </a:r>
            <a:endParaRPr b="0" lang="es-ES" sz="1600" spc="-1" strike="noStrike">
              <a:latin typeface="Century Gothic"/>
              <a:ea typeface="Microsoft YaHei"/>
            </a:endParaRPr>
          </a:p>
          <a:p>
            <a:pPr lvl="1" marL="743040" indent="-285840">
              <a:lnSpc>
                <a:spcPct val="100000"/>
              </a:lnSpc>
              <a:spcBef>
                <a:spcPts val="850"/>
              </a:spcBef>
              <a:spcAft>
                <a:spcPts val="850"/>
              </a:spcAft>
              <a:buClr>
                <a:srgbClr val="b31166"/>
              </a:buClr>
              <a:buSzPct val="80000"/>
              <a:buFont typeface="Wingdings 3" charset="2"/>
              <a:buChar char=""/>
            </a:pPr>
            <a:r>
              <a:rPr b="0" lang="es-ES" sz="1600" spc="-1" strike="noStrike">
                <a:latin typeface="Century Gothic"/>
              </a:rPr>
              <a:t>se excluye el tiempo que se tarda en capturar los datos</a:t>
            </a:r>
            <a:endParaRPr b="0" lang="es-ES" sz="1600" spc="-1" strike="noStrike">
              <a:latin typeface="Century Gothic"/>
              <a:ea typeface="Microsoft YaHei"/>
            </a:endParaRPr>
          </a:p>
          <a:p>
            <a:pPr lvl="1" marL="743040" indent="-285840">
              <a:lnSpc>
                <a:spcPct val="100000"/>
              </a:lnSpc>
              <a:spcBef>
                <a:spcPts val="850"/>
              </a:spcBef>
              <a:spcAft>
                <a:spcPts val="850"/>
              </a:spcAft>
              <a:buClr>
                <a:srgbClr val="b31166"/>
              </a:buClr>
              <a:buSzPct val="80000"/>
              <a:buFont typeface="Wingdings 3" charset="2"/>
              <a:buChar char=""/>
            </a:pPr>
            <a:r>
              <a:rPr b="0" lang="es-ES" sz="1600" spc="-1" strike="noStrike">
                <a:latin typeface="Century Gothic"/>
              </a:rPr>
              <a:t>se considera sólo lo que se tarda en generar la estadística o ejecutar el algoritmo en cuestión.</a:t>
            </a:r>
            <a:endParaRPr b="0" lang="es-ES" sz="1600" spc="-1" strike="noStrike">
              <a:latin typeface="Century Gothic"/>
              <a:ea typeface="Microsoft YaHei"/>
            </a:endParaRPr>
          </a:p>
          <a:p>
            <a:pPr lvl="1" marL="743040" indent="-285840">
              <a:lnSpc>
                <a:spcPct val="100000"/>
              </a:lnSpc>
              <a:spcBef>
                <a:spcPts val="850"/>
              </a:spcBef>
              <a:spcAft>
                <a:spcPts val="850"/>
              </a:spcAft>
              <a:buClr>
                <a:srgbClr val="b31166"/>
              </a:buClr>
              <a:buSzPct val="80000"/>
              <a:buFont typeface="Wingdings 3" charset="2"/>
              <a:buChar char=""/>
            </a:pPr>
            <a:r>
              <a:rPr b="0" lang="es-ES" sz="1600" spc="-1" strike="noStrike">
                <a:latin typeface="Century Gothic"/>
              </a:rPr>
              <a:t>más rápido en sistema de analítica en tiempo real</a:t>
            </a:r>
            <a:endParaRPr b="0" lang="es-ES" sz="1600" spc="-1" strike="noStrike">
              <a:latin typeface="Century Gothic"/>
              <a:ea typeface="Microsoft YaHei"/>
            </a:endParaRPr>
          </a:p>
          <a:p>
            <a:pPr marL="343080" indent="-343080">
              <a:lnSpc>
                <a:spcPct val="100000"/>
              </a:lnSpc>
              <a:spcBef>
                <a:spcPts val="850"/>
              </a:spcBef>
              <a:spcAft>
                <a:spcPts val="850"/>
              </a:spcAft>
              <a:buClr>
                <a:srgbClr val="b31166"/>
              </a:buClr>
              <a:buSzPct val="80000"/>
              <a:buFont typeface="Wingdings 3" charset="2"/>
              <a:buChar char=""/>
            </a:pPr>
            <a:endParaRPr b="0" lang="es-ES" sz="1800" spc="-1" strike="noStrike">
              <a:latin typeface="Century Gothic"/>
              <a:ea typeface="Microsoft YaHei"/>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Principios SCV</a:t>
            </a:r>
            <a:endParaRPr b="0" lang="en-US" sz="3600" spc="-1" strike="noStrike">
              <a:solidFill>
                <a:srgbClr val="000000"/>
              </a:solidFill>
              <a:latin typeface="Century Gothic"/>
            </a:endParaRPr>
          </a:p>
        </p:txBody>
      </p:sp>
      <p:sp>
        <p:nvSpPr>
          <p:cNvPr id="232" name="PlaceHolder 2"/>
          <p:cNvSpPr>
            <a:spLocks noGrp="1"/>
          </p:cNvSpPr>
          <p:nvPr>
            <p:ph/>
          </p:nvPr>
        </p:nvSpPr>
        <p:spPr>
          <a:xfrm>
            <a:off x="1154880" y="2603520"/>
            <a:ext cx="8825400" cy="2946600"/>
          </a:xfrm>
          <a:prstGeom prst="rect">
            <a:avLst/>
          </a:prstGeom>
          <a:noFill/>
          <a:ln w="0">
            <a:noFill/>
          </a:ln>
        </p:spPr>
        <p:txBody>
          <a:bodyPr lIns="0" rIns="0" tIns="0" bIns="0" anchor="t">
            <a:noAutofit/>
          </a:bodyPr>
          <a:p>
            <a:pPr marL="343080" indent="-343080">
              <a:lnSpc>
                <a:spcPct val="100000"/>
              </a:lnSpc>
              <a:spcBef>
                <a:spcPts val="850"/>
              </a:spcBef>
              <a:spcAft>
                <a:spcPts val="850"/>
              </a:spcAft>
              <a:buClr>
                <a:srgbClr val="b31166"/>
              </a:buClr>
              <a:buSzPct val="80000"/>
              <a:buFont typeface="Wingdings 3" charset="2"/>
              <a:buChar char=""/>
            </a:pPr>
            <a:r>
              <a:rPr b="0" lang="es-ES" sz="1800" spc="-1" strike="noStrike">
                <a:latin typeface="Century Gothic"/>
              </a:rPr>
              <a:t>consistencia</a:t>
            </a:r>
            <a:endParaRPr b="0" lang="es-ES" sz="1800" spc="-1" strike="noStrike">
              <a:latin typeface="Century Gothic"/>
              <a:ea typeface="Microsoft YaHei"/>
            </a:endParaRPr>
          </a:p>
          <a:p>
            <a:pPr lvl="1" marL="743040" indent="-285840">
              <a:lnSpc>
                <a:spcPct val="100000"/>
              </a:lnSpc>
              <a:spcBef>
                <a:spcPts val="850"/>
              </a:spcBef>
              <a:spcAft>
                <a:spcPts val="850"/>
              </a:spcAft>
              <a:buClr>
                <a:srgbClr val="b31166"/>
              </a:buClr>
              <a:buSzPct val="80000"/>
              <a:buFont typeface="Wingdings 3" charset="2"/>
              <a:buChar char=""/>
            </a:pPr>
            <a:r>
              <a:rPr b="0" lang="es-ES" sz="1600" spc="-1" strike="noStrike">
                <a:latin typeface="Century Gothic"/>
              </a:rPr>
              <a:t>precisión de los resultados de la analítica</a:t>
            </a:r>
            <a:endParaRPr b="0" lang="es-ES" sz="1600" spc="-1" strike="noStrike">
              <a:latin typeface="Century Gothic"/>
              <a:ea typeface="Microsoft YaHei"/>
            </a:endParaRPr>
          </a:p>
          <a:p>
            <a:pPr lvl="2" marL="1296000" indent="-288000">
              <a:spcBef>
                <a:spcPts val="850"/>
              </a:spcBef>
              <a:buClr>
                <a:srgbClr val="000000"/>
              </a:buClr>
              <a:buSzPct val="45000"/>
              <a:buFont typeface="Wingdings" charset="2"/>
              <a:buChar char=""/>
            </a:pPr>
            <a:r>
              <a:rPr b="0" lang="en-US" sz="1600" spc="-1" strike="noStrike">
                <a:solidFill>
                  <a:srgbClr val="404040"/>
                </a:solidFill>
                <a:latin typeface="Century Gothic"/>
              </a:rPr>
              <a:t>datos de precisión alta</a:t>
            </a:r>
            <a:endParaRPr b="0" lang="en-US" sz="16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n-US" sz="1600" spc="-1" strike="noStrike">
                <a:solidFill>
                  <a:srgbClr val="404040"/>
                </a:solidFill>
                <a:latin typeface="Century Gothic"/>
              </a:rPr>
              <a:t>datos de muestreo</a:t>
            </a:r>
            <a:endParaRPr b="0" lang="en-US" sz="1600" spc="-1" strike="noStrike">
              <a:solidFill>
                <a:srgbClr val="404040"/>
              </a:solidFill>
              <a:latin typeface="Century Gothic"/>
            </a:endParaRPr>
          </a:p>
          <a:p>
            <a:pPr lvl="1" marL="743040" indent="-285840">
              <a:lnSpc>
                <a:spcPct val="100000"/>
              </a:lnSpc>
              <a:spcBef>
                <a:spcPts val="850"/>
              </a:spcBef>
              <a:spcAft>
                <a:spcPts val="850"/>
              </a:spcAft>
              <a:buClr>
                <a:srgbClr val="b31166"/>
              </a:buClr>
              <a:buSzPct val="80000"/>
              <a:buFont typeface="Wingdings 3" charset="2"/>
              <a:buChar char=""/>
            </a:pPr>
            <a:endParaRPr b="0" lang="es-ES" sz="1600" spc="-1" strike="noStrike">
              <a:latin typeface="Century Gothic"/>
              <a:ea typeface="Microsoft YaHei"/>
            </a:endParaRPr>
          </a:p>
          <a:p>
            <a:pPr marL="343080" indent="-343080">
              <a:lnSpc>
                <a:spcPct val="100000"/>
              </a:lnSpc>
              <a:spcBef>
                <a:spcPts val="850"/>
              </a:spcBef>
              <a:spcAft>
                <a:spcPts val="850"/>
              </a:spcAft>
              <a:buClr>
                <a:srgbClr val="b31166"/>
              </a:buClr>
              <a:buSzPct val="80000"/>
              <a:buFont typeface="Wingdings 3" charset="2"/>
              <a:buChar char=""/>
            </a:pPr>
            <a:endParaRPr b="0" lang="es-ES" sz="1800" spc="-1" strike="noStrike">
              <a:latin typeface="Century Gothic"/>
              <a:ea typeface="Microsoft YaHei"/>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Principios SCV</a:t>
            </a:r>
            <a:endParaRPr b="0" lang="en-US" sz="3600" spc="-1" strike="noStrike">
              <a:solidFill>
                <a:srgbClr val="000000"/>
              </a:solidFill>
              <a:latin typeface="Century Gothic"/>
            </a:endParaRPr>
          </a:p>
        </p:txBody>
      </p:sp>
      <p:sp>
        <p:nvSpPr>
          <p:cNvPr id="234" name="PlaceHolder 2"/>
          <p:cNvSpPr>
            <a:spLocks noGrp="1"/>
          </p:cNvSpPr>
          <p:nvPr>
            <p:ph/>
          </p:nvPr>
        </p:nvSpPr>
        <p:spPr>
          <a:xfrm>
            <a:off x="1154880" y="2603520"/>
            <a:ext cx="8825400" cy="2946600"/>
          </a:xfrm>
          <a:prstGeom prst="rect">
            <a:avLst/>
          </a:prstGeom>
          <a:noFill/>
          <a:ln w="0">
            <a:noFill/>
          </a:ln>
        </p:spPr>
        <p:txBody>
          <a:bodyPr lIns="0" rIns="0" tIns="0" bIns="0" anchor="t">
            <a:noAutofit/>
          </a:bodyPr>
          <a:p>
            <a:pPr marL="343080" indent="-343080">
              <a:lnSpc>
                <a:spcPct val="100000"/>
              </a:lnSpc>
              <a:spcBef>
                <a:spcPts val="850"/>
              </a:spcBef>
              <a:spcAft>
                <a:spcPts val="850"/>
              </a:spcAft>
              <a:buClr>
                <a:srgbClr val="b31166"/>
              </a:buClr>
              <a:buSzPct val="80000"/>
              <a:buFont typeface="Wingdings 3" charset="2"/>
              <a:buChar char=""/>
            </a:pPr>
            <a:r>
              <a:rPr b="0" lang="es-ES" sz="1800" spc="-1" strike="noStrike">
                <a:latin typeface="Century Gothic"/>
              </a:rPr>
              <a:t>velocidad</a:t>
            </a:r>
            <a:endParaRPr b="0" lang="es-ES" sz="1800" spc="-1" strike="noStrike">
              <a:latin typeface="Century Gothic"/>
              <a:ea typeface="Microsoft YaHei"/>
            </a:endParaRPr>
          </a:p>
          <a:p>
            <a:pPr lvl="1" marL="743040" indent="-285840">
              <a:lnSpc>
                <a:spcPct val="100000"/>
              </a:lnSpc>
              <a:spcBef>
                <a:spcPts val="850"/>
              </a:spcBef>
              <a:spcAft>
                <a:spcPts val="850"/>
              </a:spcAft>
              <a:buClr>
                <a:srgbClr val="b31166"/>
              </a:buClr>
              <a:buSzPct val="80000"/>
              <a:buFont typeface="Wingdings 3" charset="2"/>
              <a:buChar char=""/>
            </a:pPr>
            <a:r>
              <a:rPr b="0" lang="es-ES" sz="1600" spc="-1" strike="noStrike">
                <a:latin typeface="Century Gothic"/>
              </a:rPr>
              <a:t>cantidad de datos procesados</a:t>
            </a:r>
            <a:endParaRPr b="0" lang="es-ES" sz="1600" spc="-1" strike="noStrike">
              <a:latin typeface="Century Gothic"/>
              <a:ea typeface="Microsoft YaHei"/>
            </a:endParaRPr>
          </a:p>
          <a:p>
            <a:pPr lvl="1" marL="743040" indent="-285840">
              <a:lnSpc>
                <a:spcPct val="100000"/>
              </a:lnSpc>
              <a:spcBef>
                <a:spcPts val="850"/>
              </a:spcBef>
              <a:spcAft>
                <a:spcPts val="850"/>
              </a:spcAft>
              <a:buClr>
                <a:srgbClr val="b31166"/>
              </a:buClr>
              <a:buSzPct val="80000"/>
              <a:buFont typeface="Wingdings 3" charset="2"/>
              <a:buChar char=""/>
            </a:pPr>
            <a:r>
              <a:rPr b="0" lang="es-ES" sz="1600" spc="-1" strike="noStrike">
                <a:latin typeface="Century Gothic"/>
              </a:rPr>
              <a:t>Hay que tener en cuenta que la velocidad es una de la 5V que debe cumplir para que sea  Big Data</a:t>
            </a:r>
            <a:endParaRPr b="0" lang="es-ES" sz="1600" spc="-1" strike="noStrike">
              <a:latin typeface="Century Gothic"/>
              <a:ea typeface="Microsoft YaHei"/>
            </a:endParaRPr>
          </a:p>
          <a:p>
            <a:pPr lvl="1" marL="743040" indent="-285840">
              <a:lnSpc>
                <a:spcPct val="100000"/>
              </a:lnSpc>
              <a:spcBef>
                <a:spcPts val="850"/>
              </a:spcBef>
              <a:spcAft>
                <a:spcPts val="850"/>
              </a:spcAft>
              <a:buClr>
                <a:srgbClr val="b31166"/>
              </a:buClr>
              <a:buSzPct val="80000"/>
              <a:buFont typeface="Wingdings 3" charset="2"/>
              <a:buChar char=""/>
            </a:pPr>
            <a:endParaRPr b="0" lang="es-ES" sz="1600" spc="-1" strike="noStrike">
              <a:latin typeface="Century Gothic"/>
              <a:ea typeface="Microsoft YaHei"/>
            </a:endParaRPr>
          </a:p>
          <a:p>
            <a:pPr marL="343080" indent="-343080">
              <a:lnSpc>
                <a:spcPct val="100000"/>
              </a:lnSpc>
              <a:spcBef>
                <a:spcPts val="850"/>
              </a:spcBef>
              <a:spcAft>
                <a:spcPts val="850"/>
              </a:spcAft>
              <a:buClr>
                <a:srgbClr val="b31166"/>
              </a:buClr>
              <a:buSzPct val="80000"/>
              <a:buFont typeface="Wingdings 3" charset="2"/>
              <a:buChar char=""/>
            </a:pPr>
            <a:endParaRPr b="0" lang="es-ES" sz="1800" spc="-1" strike="noStrike">
              <a:latin typeface="Century Gothic"/>
              <a:ea typeface="Microsoft YaHe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Ventajas de un cluster</a:t>
            </a:r>
            <a:endParaRPr b="0" lang="en-US" sz="3600" spc="-1" strike="noStrike">
              <a:solidFill>
                <a:srgbClr val="000000"/>
              </a:solidFill>
              <a:latin typeface="Century Gothic"/>
            </a:endParaRPr>
          </a:p>
        </p:txBody>
      </p:sp>
      <p:sp>
        <p:nvSpPr>
          <p:cNvPr id="168" name="PlaceHolder 2"/>
          <p:cNvSpPr>
            <a:spLocks noGrp="1"/>
          </p:cNvSpPr>
          <p:nvPr>
            <p:ph/>
          </p:nvPr>
        </p:nvSpPr>
        <p:spPr>
          <a:xfrm>
            <a:off x="1154880" y="2603520"/>
            <a:ext cx="8825400" cy="3416040"/>
          </a:xfrm>
          <a:prstGeom prst="rect">
            <a:avLst/>
          </a:prstGeom>
          <a:noFill/>
          <a:ln w="0">
            <a:noFill/>
          </a:ln>
        </p:spPr>
        <p:txBody>
          <a:bodyPr anchor="t">
            <a:norm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Equilibrado de carga</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Mediante algoritmos</a:t>
            </a:r>
            <a:endParaRPr b="0" lang="en-US" sz="16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El tamaño del trabajo. </a:t>
            </a:r>
            <a:endParaRPr b="0" lang="en-US" sz="14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El estado de carga de cada nodo. </a:t>
            </a:r>
            <a:endParaRPr b="0" lang="en-US" sz="14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La potencia de procesamiento de cada nodo.</a:t>
            </a:r>
            <a:endParaRPr b="0" lang="en-US" sz="14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Evitar Cuellos de botella</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Evitar el aumento de latencia entre nodos sobrecargados</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Ventajas de un cluster</a:t>
            </a:r>
            <a:endParaRPr b="0" lang="en-US" sz="3600" spc="-1" strike="noStrike">
              <a:solidFill>
                <a:srgbClr val="000000"/>
              </a:solidFill>
              <a:latin typeface="Century Gothic"/>
            </a:endParaRPr>
          </a:p>
        </p:txBody>
      </p:sp>
      <p:sp>
        <p:nvSpPr>
          <p:cNvPr id="170" name="PlaceHolder 2"/>
          <p:cNvSpPr>
            <a:spLocks noGrp="1"/>
          </p:cNvSpPr>
          <p:nvPr>
            <p:ph/>
          </p:nvPr>
        </p:nvSpPr>
        <p:spPr>
          <a:xfrm>
            <a:off x="913680" y="2367000"/>
            <a:ext cx="10363320" cy="3719880"/>
          </a:xfrm>
          <a:prstGeom prst="rect">
            <a:avLst/>
          </a:prstGeom>
          <a:noFill/>
          <a:ln w="0">
            <a:noFill/>
          </a:ln>
        </p:spPr>
        <p:txBody>
          <a:bodyPr anchor="t">
            <a:norm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Escalabilidad</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la potencia de cálculo del clúster es ampliable</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desaparece la necesidad de realizar una estimación de potencia necesaria a priori</a:t>
            </a:r>
            <a:endParaRPr b="0" lang="en-US" sz="16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Se comienza con un número</a:t>
            </a:r>
            <a:endParaRPr b="0" lang="en-US" sz="14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 </a:t>
            </a:r>
            <a:r>
              <a:rPr b="0" lang="es-ES" sz="1400" spc="-1" strike="noStrike">
                <a:solidFill>
                  <a:srgbClr val="404040"/>
                </a:solidFill>
                <a:latin typeface="Century Gothic"/>
              </a:rPr>
              <a:t>determinado de nodos y se van añadiendo según necesidad</a:t>
            </a:r>
            <a:endParaRPr b="0" lang="en-US" sz="14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diferencia entre escalado</a:t>
            </a:r>
            <a:endParaRPr b="0" lang="en-US" sz="16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Escalado Horizontal</a:t>
            </a:r>
            <a:endParaRPr b="0" lang="en-US" sz="1400" spc="-1" strike="noStrike">
              <a:solidFill>
                <a:srgbClr val="404040"/>
              </a:solidFill>
              <a:latin typeface="Century Gothic"/>
            </a:endParaRPr>
          </a:p>
          <a:p>
            <a:pPr lvl="3" marL="1600200" indent="-228600">
              <a:lnSpc>
                <a:spcPct val="100000"/>
              </a:lnSpc>
              <a:spcBef>
                <a:spcPts val="1001"/>
              </a:spcBef>
              <a:buClr>
                <a:srgbClr val="b31166"/>
              </a:buClr>
              <a:buSzPct val="80000"/>
              <a:buFont typeface="Wingdings 3" charset="2"/>
              <a:buChar char=""/>
            </a:pPr>
            <a:r>
              <a:rPr b="0" lang="es-ES" sz="1200" spc="-1" strike="noStrike">
                <a:solidFill>
                  <a:srgbClr val="404040"/>
                </a:solidFill>
                <a:latin typeface="Century Gothic"/>
              </a:rPr>
              <a:t>mejorando las características hardware</a:t>
            </a:r>
            <a:endParaRPr b="0" lang="en-US" sz="1200" spc="-1" strike="noStrike">
              <a:solidFill>
                <a:srgbClr val="404040"/>
              </a:solidFill>
              <a:latin typeface="Century Gothic"/>
            </a:endParaRPr>
          </a:p>
          <a:p>
            <a:pPr lvl="2" marL="1143000" indent="-228600">
              <a:lnSpc>
                <a:spcPct val="100000"/>
              </a:lnSpc>
              <a:spcBef>
                <a:spcPts val="1001"/>
              </a:spcBef>
              <a:buClr>
                <a:srgbClr val="b31166"/>
              </a:buClr>
              <a:buSzPct val="80000"/>
              <a:buFont typeface="Wingdings 3" charset="2"/>
              <a:buChar char=""/>
            </a:pPr>
            <a:r>
              <a:rPr b="0" lang="es-ES" sz="1400" spc="-1" strike="noStrike">
                <a:solidFill>
                  <a:srgbClr val="404040"/>
                </a:solidFill>
                <a:latin typeface="Century Gothic"/>
              </a:rPr>
              <a:t>Escalado vertical</a:t>
            </a:r>
            <a:endParaRPr b="0" lang="en-US" sz="1400" spc="-1" strike="noStrike">
              <a:solidFill>
                <a:srgbClr val="404040"/>
              </a:solidFill>
              <a:latin typeface="Century Gothic"/>
            </a:endParaRPr>
          </a:p>
          <a:p>
            <a:pPr lvl="3" marL="1600200" indent="-228600">
              <a:lnSpc>
                <a:spcPct val="100000"/>
              </a:lnSpc>
              <a:spcBef>
                <a:spcPts val="1001"/>
              </a:spcBef>
              <a:buClr>
                <a:srgbClr val="b31166"/>
              </a:buClr>
              <a:buSzPct val="80000"/>
              <a:buFont typeface="Wingdings 3" charset="2"/>
              <a:buChar char=""/>
            </a:pPr>
            <a:r>
              <a:rPr b="0" lang="es-ES" sz="1200" spc="-1" strike="noStrike">
                <a:solidFill>
                  <a:srgbClr val="404040"/>
                </a:solidFill>
                <a:latin typeface="Century Gothic"/>
              </a:rPr>
              <a:t>Añadiendo más nodos al cluster</a:t>
            </a:r>
            <a:endParaRPr b="0" lang="en-US" sz="12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1154880" y="2099880"/>
            <a:ext cx="8825400" cy="2677320"/>
          </a:xfrm>
          <a:prstGeom prst="rect">
            <a:avLst/>
          </a:prstGeom>
          <a:noFill/>
          <a:ln w="0">
            <a:noFill/>
          </a:ln>
        </p:spPr>
        <p:txBody>
          <a:bodyPr anchor="b">
            <a:noAutofit/>
          </a:bodyPr>
          <a:p>
            <a:pPr>
              <a:lnSpc>
                <a:spcPct val="100000"/>
              </a:lnSpc>
              <a:buNone/>
            </a:pPr>
            <a:r>
              <a:rPr b="0" lang="es-ES" sz="5400" spc="-1" strike="noStrike">
                <a:solidFill>
                  <a:srgbClr val="ebebeb"/>
                </a:solidFill>
                <a:latin typeface="Century Gothic"/>
              </a:rPr>
              <a:t>SISTEMAS DE BIG DATA</a:t>
            </a:r>
            <a:endParaRPr b="0" lang="en-US" sz="5400" spc="-1" strike="noStrike">
              <a:solidFill>
                <a:srgbClr val="000000"/>
              </a:solidFill>
              <a:latin typeface="Century Gothic"/>
            </a:endParaRPr>
          </a:p>
        </p:txBody>
      </p:sp>
      <p:sp>
        <p:nvSpPr>
          <p:cNvPr id="172" name="PlaceHolder 2"/>
          <p:cNvSpPr>
            <a:spLocks noGrp="1"/>
          </p:cNvSpPr>
          <p:nvPr>
            <p:ph type="subTitle"/>
          </p:nvPr>
        </p:nvSpPr>
        <p:spPr>
          <a:xfrm>
            <a:off x="1154880" y="4777560"/>
            <a:ext cx="8825400" cy="861120"/>
          </a:xfrm>
          <a:prstGeom prst="rect">
            <a:avLst/>
          </a:prstGeom>
          <a:noFill/>
          <a:ln w="0">
            <a:noFill/>
          </a:ln>
        </p:spPr>
        <p:txBody>
          <a:bodyPr anchor="t">
            <a:noAutofit/>
          </a:bodyPr>
          <a:p>
            <a:pPr>
              <a:lnSpc>
                <a:spcPct val="100000"/>
              </a:lnSpc>
              <a:spcBef>
                <a:spcPts val="1001"/>
              </a:spcBef>
              <a:buNone/>
              <a:tabLst>
                <a:tab algn="l" pos="0"/>
              </a:tabLst>
            </a:pPr>
            <a:r>
              <a:rPr b="0" lang="es-ES" sz="1800" spc="-1" strike="noStrike" cap="all">
                <a:solidFill>
                  <a:srgbClr val="ef53a5"/>
                </a:solidFill>
                <a:latin typeface="Century Gothic"/>
              </a:rPr>
              <a:t>3. Conceptos de almacenamiento de datos</a:t>
            </a:r>
            <a:endParaRPr b="0" lang="es-ES" sz="1800" spc="-1" strike="noStrike">
              <a:latin typeface="Arial"/>
            </a:endParaRPr>
          </a:p>
        </p:txBody>
      </p:sp>
      <p:pic>
        <p:nvPicPr>
          <p:cNvPr id="173" name="Picture 2" descr="Almacenamiento de datos en la empresa digitalizada - Grupo Garatu TI"/>
          <p:cNvPicPr/>
          <p:nvPr/>
        </p:nvPicPr>
        <p:blipFill>
          <a:blip r:embed="rId1"/>
          <a:stretch/>
        </p:blipFill>
        <p:spPr>
          <a:xfrm>
            <a:off x="5194440" y="1650240"/>
            <a:ext cx="2914200" cy="15714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Base de Datos Relacional</a:t>
            </a:r>
            <a:endParaRPr b="0" lang="en-US" sz="3600" spc="-1" strike="noStrike">
              <a:solidFill>
                <a:srgbClr val="000000"/>
              </a:solidFill>
              <a:latin typeface="Century Gothic"/>
            </a:endParaRPr>
          </a:p>
        </p:txBody>
      </p:sp>
      <p:sp>
        <p:nvSpPr>
          <p:cNvPr id="175"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es un almacén de información </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almacena registros dentro tablas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tablas constan de filas y de columnas</a:t>
            </a: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para cada tabla se define un esquema</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indica qué atributos tienen los registros y sus tipos</a:t>
            </a:r>
            <a:endParaRPr b="0" lang="en-US" sz="16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gracias a la uniformidad de los datos</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altísimo rendimiento en las búsquedas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los índices las columnas </a:t>
            </a:r>
            <a:r>
              <a:rPr b="0" lang="es-ES" sz="1600" spc="-1" strike="noStrike">
                <a:solidFill>
                  <a:srgbClr val="404040"/>
                </a:solidFill>
                <a:latin typeface="Wingdings"/>
              </a:rPr>
              <a:t></a:t>
            </a:r>
            <a:r>
              <a:rPr b="0" lang="es-ES" sz="1600" spc="-1" strike="noStrike">
                <a:solidFill>
                  <a:srgbClr val="404040"/>
                </a:solidFill>
                <a:latin typeface="Century Gothic"/>
              </a:rPr>
              <a:t> velocidad de búsqueda en una o varias tablas</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Dataset </a:t>
            </a:r>
            <a:endParaRPr b="0" lang="en-US" sz="3600" spc="-1" strike="noStrike">
              <a:solidFill>
                <a:srgbClr val="000000"/>
              </a:solidFill>
              <a:latin typeface="Century Gothic"/>
            </a:endParaRPr>
          </a:p>
        </p:txBody>
      </p:sp>
      <p:sp>
        <p:nvSpPr>
          <p:cNvPr id="177"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es una colección de datos </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guardan una cierta relación entre ellos</a:t>
            </a:r>
            <a:endParaRPr b="0" lang="en-US" sz="1800" spc="-1" strike="noStrike">
              <a:solidFill>
                <a:srgbClr val="404040"/>
              </a:solidFill>
              <a:latin typeface="Century Gothic"/>
            </a:endParaRPr>
          </a:p>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ejemplos:</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Una colección de tweets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Una colección de posts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Una colección de imágenes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Una serie de registros de base de datos relacional o no relacionales </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Una sucesión de medidas de una estación meteorológica </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1154880" y="973800"/>
            <a:ext cx="8760960" cy="706680"/>
          </a:xfrm>
          <a:prstGeom prst="rect">
            <a:avLst/>
          </a:prstGeom>
          <a:noFill/>
          <a:ln w="0">
            <a:noFill/>
          </a:ln>
        </p:spPr>
        <p:txBody>
          <a:bodyPr anchor="ctr">
            <a:noAutofit/>
          </a:bodyPr>
          <a:p>
            <a:pPr>
              <a:lnSpc>
                <a:spcPct val="100000"/>
              </a:lnSpc>
              <a:buNone/>
            </a:pPr>
            <a:r>
              <a:rPr b="0" lang="es-ES" sz="3600" spc="-1" strike="noStrike">
                <a:solidFill>
                  <a:srgbClr val="ebebeb"/>
                </a:solidFill>
                <a:latin typeface="Century Gothic"/>
              </a:rPr>
              <a:t>Dataset </a:t>
            </a:r>
            <a:endParaRPr b="0" lang="en-US" sz="3600" spc="-1" strike="noStrike">
              <a:solidFill>
                <a:srgbClr val="000000"/>
              </a:solidFill>
              <a:latin typeface="Century Gothic"/>
            </a:endParaRPr>
          </a:p>
        </p:txBody>
      </p:sp>
      <p:sp>
        <p:nvSpPr>
          <p:cNvPr id="179" name="PlaceHolder 2"/>
          <p:cNvSpPr>
            <a:spLocks noGrp="1"/>
          </p:cNvSpPr>
          <p:nvPr>
            <p:ph/>
          </p:nvPr>
        </p:nvSpPr>
        <p:spPr>
          <a:xfrm>
            <a:off x="1154880" y="2603520"/>
            <a:ext cx="8825400" cy="3416040"/>
          </a:xfrm>
          <a:prstGeom prst="rect">
            <a:avLst/>
          </a:prstGeom>
          <a:noFill/>
          <a:ln w="0">
            <a:noFill/>
          </a:ln>
        </p:spPr>
        <p:txBody>
          <a:bodyPr anchor="t">
            <a:noAutofit/>
          </a:bodyPr>
          <a:p>
            <a:pPr marL="343080" indent="-343080">
              <a:lnSpc>
                <a:spcPct val="100000"/>
              </a:lnSpc>
              <a:spcBef>
                <a:spcPts val="1001"/>
              </a:spcBef>
              <a:buClr>
                <a:srgbClr val="b31166"/>
              </a:buClr>
              <a:buSzPct val="80000"/>
              <a:buFont typeface="Wingdings 3" charset="2"/>
              <a:buChar char=""/>
            </a:pPr>
            <a:r>
              <a:rPr b="0" lang="es-ES" sz="1800" spc="-1" strike="noStrike">
                <a:solidFill>
                  <a:srgbClr val="404040"/>
                </a:solidFill>
                <a:latin typeface="Century Gothic"/>
              </a:rPr>
              <a:t>formatos de los dataset</a:t>
            </a:r>
            <a:endParaRPr b="0" lang="en-US" sz="18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ficheros de texto plano (CSV, XML, JSON, o sin formato en particular)</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tablas de base de datos</a:t>
            </a:r>
            <a:endParaRPr b="0" lang="en-US" sz="1600" spc="-1" strike="noStrike">
              <a:solidFill>
                <a:srgbClr val="404040"/>
              </a:solidFill>
              <a:latin typeface="Century Gothic"/>
            </a:endParaRPr>
          </a:p>
          <a:p>
            <a:pPr lvl="1" marL="743040" indent="-285840">
              <a:lnSpc>
                <a:spcPct val="100000"/>
              </a:lnSpc>
              <a:spcBef>
                <a:spcPts val="1001"/>
              </a:spcBef>
              <a:buClr>
                <a:srgbClr val="b31166"/>
              </a:buClr>
              <a:buSzPct val="80000"/>
              <a:buFont typeface="Wingdings 3" charset="2"/>
              <a:buChar char=""/>
            </a:pPr>
            <a:r>
              <a:rPr b="0" lang="es-ES" sz="1600" spc="-1" strike="noStrike">
                <a:solidFill>
                  <a:srgbClr val="404040"/>
                </a:solidFill>
                <a:latin typeface="Century Gothic"/>
              </a:rPr>
              <a:t>ficheros multimedia (imagen, vídeo, audio, ...)</a:t>
            </a:r>
            <a:endParaRPr b="0" lang="en-US" sz="1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Ion Boardroom</Template>
  <TotalTime>369</TotalTime>
  <Application>LibreOffice/7.3.2.2$Windows_X86_64 LibreOffice_project/49f2b1bff42cfccbd8f788c8dc32c1c309559be0</Application>
  <AppVersion>15.0000</AppVersion>
  <Words>1009</Words>
  <Paragraphs>140</Paragraphs>
  <Company>HP</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2022-10-08T06:41:24Z</dcterms:created>
  <dc:creator>2dam</dc:creator>
  <dc:description/>
  <dc:language>es-ES</dc:language>
  <cp:lastModifiedBy/>
  <dcterms:modified xsi:type="dcterms:W3CDTF">2022-10-10T12:28:51Z</dcterms:modified>
  <cp:revision>70</cp:revision>
  <dc:subject/>
  <dc:title>SISTEMAS DE BIG DATA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20</vt:i4>
  </property>
</Properties>
</file>