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58400" cy="7772400"/>
  <p:notesSz cx="10058400" cy="7772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32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1047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32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990032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3773" y="463773"/>
            <a:ext cx="228600" cy="3429000"/>
          </a:xfrm>
          <a:custGeom>
            <a:avLst/>
            <a:gdLst/>
            <a:ahLst/>
            <a:cxnLst/>
            <a:rect l="l" t="t" r="r" b="b"/>
            <a:pathLst>
              <a:path w="228600" h="3429000">
                <a:moveTo>
                  <a:pt x="0" y="0"/>
                </a:moveTo>
                <a:lnTo>
                  <a:pt x="0" y="3428720"/>
                </a:lnTo>
                <a:lnTo>
                  <a:pt x="228581" y="3428720"/>
                </a:lnTo>
                <a:lnTo>
                  <a:pt x="228581" y="0"/>
                </a:lnTo>
                <a:lnTo>
                  <a:pt x="0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28245" y="585175"/>
            <a:ext cx="720661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990032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12865" y="1865231"/>
            <a:ext cx="7832668" cy="3147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1047"/>
                </a:solidFill>
                <a:latin typeface="Verdana" panose="020B0604030504040204"/>
                <a:cs typeface="Verdana" panose="020B0604030504040204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1" Type="http://schemas.openxmlformats.org/officeDocument/2006/relationships/slideLayout" Target="../slideLayouts/slideLayout2.xml"/><Relationship Id="rId40" Type="http://schemas.openxmlformats.org/officeDocument/2006/relationships/image" Target="../media/image51.png"/><Relationship Id="rId4" Type="http://schemas.openxmlformats.org/officeDocument/2006/relationships/image" Target="../media/image15.png"/><Relationship Id="rId39" Type="http://schemas.openxmlformats.org/officeDocument/2006/relationships/image" Target="../media/image50.png"/><Relationship Id="rId38" Type="http://schemas.openxmlformats.org/officeDocument/2006/relationships/image" Target="../media/image49.png"/><Relationship Id="rId37" Type="http://schemas.openxmlformats.org/officeDocument/2006/relationships/image" Target="../media/image48.png"/><Relationship Id="rId36" Type="http://schemas.openxmlformats.org/officeDocument/2006/relationships/image" Target="../media/image47.png"/><Relationship Id="rId35" Type="http://schemas.openxmlformats.org/officeDocument/2006/relationships/image" Target="../media/image46.png"/><Relationship Id="rId34" Type="http://schemas.openxmlformats.org/officeDocument/2006/relationships/image" Target="../media/image45.png"/><Relationship Id="rId33" Type="http://schemas.openxmlformats.org/officeDocument/2006/relationships/image" Target="../media/image44.png"/><Relationship Id="rId32" Type="http://schemas.openxmlformats.org/officeDocument/2006/relationships/image" Target="../media/image43.png"/><Relationship Id="rId31" Type="http://schemas.openxmlformats.org/officeDocument/2006/relationships/image" Target="../media/image42.png"/><Relationship Id="rId30" Type="http://schemas.openxmlformats.org/officeDocument/2006/relationships/image" Target="../media/image41.png"/><Relationship Id="rId3" Type="http://schemas.openxmlformats.org/officeDocument/2006/relationships/image" Target="../media/image14.png"/><Relationship Id="rId29" Type="http://schemas.openxmlformats.org/officeDocument/2006/relationships/image" Target="../media/image40.png"/><Relationship Id="rId28" Type="http://schemas.openxmlformats.org/officeDocument/2006/relationships/image" Target="../media/image39.png"/><Relationship Id="rId27" Type="http://schemas.openxmlformats.org/officeDocument/2006/relationships/image" Target="../media/image38.png"/><Relationship Id="rId26" Type="http://schemas.openxmlformats.org/officeDocument/2006/relationships/image" Target="../media/image37.png"/><Relationship Id="rId25" Type="http://schemas.openxmlformats.org/officeDocument/2006/relationships/image" Target="../media/image36.png"/><Relationship Id="rId24" Type="http://schemas.openxmlformats.org/officeDocument/2006/relationships/image" Target="../media/image35.png"/><Relationship Id="rId23" Type="http://schemas.openxmlformats.org/officeDocument/2006/relationships/image" Target="../media/image34.png"/><Relationship Id="rId22" Type="http://schemas.openxmlformats.org/officeDocument/2006/relationships/image" Target="../media/image33.png"/><Relationship Id="rId21" Type="http://schemas.openxmlformats.org/officeDocument/2006/relationships/image" Target="../media/image32.png"/><Relationship Id="rId20" Type="http://schemas.openxmlformats.org/officeDocument/2006/relationships/image" Target="../media/image31.png"/><Relationship Id="rId2" Type="http://schemas.openxmlformats.org/officeDocument/2006/relationships/image" Target="../media/image13.png"/><Relationship Id="rId19" Type="http://schemas.openxmlformats.org/officeDocument/2006/relationships/image" Target="../media/image30.png"/><Relationship Id="rId18" Type="http://schemas.openxmlformats.org/officeDocument/2006/relationships/image" Target="../media/image29.png"/><Relationship Id="rId17" Type="http://schemas.openxmlformats.org/officeDocument/2006/relationships/image" Target="../media/image28.png"/><Relationship Id="rId16" Type="http://schemas.openxmlformats.org/officeDocument/2006/relationships/image" Target="../media/image27.png"/><Relationship Id="rId15" Type="http://schemas.openxmlformats.org/officeDocument/2006/relationships/image" Target="../media/image26.png"/><Relationship Id="rId14" Type="http://schemas.openxmlformats.org/officeDocument/2006/relationships/image" Target="../media/image25.png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5451" y="2421441"/>
            <a:ext cx="6690995" cy="2158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802765">
              <a:lnSpc>
                <a:spcPct val="100000"/>
              </a:lnSpc>
              <a:spcBef>
                <a:spcPts val="95"/>
              </a:spcBef>
            </a:pPr>
            <a:r>
              <a:rPr sz="7000" i="1" spc="150" dirty="0">
                <a:latin typeface="Times New Roman" panose="02020603050405020304"/>
                <a:cs typeface="Times New Roman" panose="02020603050405020304"/>
              </a:rPr>
              <a:t>CODEX </a:t>
            </a:r>
            <a:r>
              <a:rPr sz="7000" i="1" spc="15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7000" i="1" spc="375" dirty="0">
                <a:latin typeface="Times New Roman" panose="02020603050405020304"/>
                <a:cs typeface="Times New Roman" panose="02020603050405020304"/>
              </a:rPr>
              <a:t>L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7000" i="1" spc="375" dirty="0">
                <a:latin typeface="Times New Roman" panose="02020603050405020304"/>
                <a:cs typeface="Times New Roman" panose="02020603050405020304"/>
              </a:rPr>
              <a:t>M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E</a:t>
            </a:r>
            <a:r>
              <a:rPr sz="7000" i="1" spc="380" dirty="0">
                <a:latin typeface="Times New Roman" panose="02020603050405020304"/>
                <a:cs typeface="Times New Roman" panose="02020603050405020304"/>
              </a:rPr>
              <a:t>N</a:t>
            </a:r>
            <a:r>
              <a:rPr sz="7000" i="1" spc="-10" dirty="0">
                <a:latin typeface="Times New Roman" panose="02020603050405020304"/>
                <a:cs typeface="Times New Roman" panose="02020603050405020304"/>
              </a:rPr>
              <a:t>T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AR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I</a:t>
            </a:r>
            <a:r>
              <a:rPr sz="7000" i="1" spc="-10" dirty="0">
                <a:latin typeface="Times New Roman" panose="02020603050405020304"/>
                <a:cs typeface="Times New Roman" panose="02020603050405020304"/>
              </a:rPr>
              <a:t>U</a:t>
            </a:r>
            <a:r>
              <a:rPr sz="7000" i="1" spc="390" dirty="0">
                <a:latin typeface="Times New Roman" panose="02020603050405020304"/>
                <a:cs typeface="Times New Roman" panose="02020603050405020304"/>
              </a:rPr>
              <a:t>S</a:t>
            </a:r>
            <a:endParaRPr sz="7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3772" y="5187772"/>
            <a:ext cx="9143365" cy="2133462"/>
            <a:chOff x="463772" y="5187772"/>
            <a:chExt cx="9143365" cy="2133462"/>
          </a:xfrm>
        </p:grpSpPr>
        <p:sp>
          <p:nvSpPr>
            <p:cNvPr id="4" name="object 4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9378421" y="5187772"/>
            <a:ext cx="228600" cy="1828800"/>
          </a:xfrm>
          <a:custGeom>
            <a:avLst/>
            <a:gdLst/>
            <a:ahLst/>
            <a:cxnLst/>
            <a:rect l="l" t="t" r="r" b="b"/>
            <a:pathLst>
              <a:path w="228600" h="1828800">
                <a:moveTo>
                  <a:pt x="0" y="1828662"/>
                </a:moveTo>
                <a:lnTo>
                  <a:pt x="228581" y="1828662"/>
                </a:lnTo>
                <a:lnTo>
                  <a:pt x="228581" y="0"/>
                </a:lnTo>
                <a:lnTo>
                  <a:pt x="0" y="0"/>
                </a:lnTo>
                <a:lnTo>
                  <a:pt x="0" y="1828662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/>
          <p:cNvGrpSpPr/>
          <p:nvPr/>
        </p:nvGrpSpPr>
        <p:grpSpPr>
          <a:xfrm>
            <a:off x="463772" y="6178289"/>
            <a:ext cx="9143365" cy="1142945"/>
            <a:chOff x="463772" y="6178289"/>
            <a:chExt cx="9143365" cy="1142945"/>
          </a:xfrm>
        </p:grpSpPr>
        <p:sp>
          <p:nvSpPr>
            <p:cNvPr id="6" name="object 6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3113" y="889948"/>
            <a:ext cx="72586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¿Qué</a:t>
            </a:r>
            <a:r>
              <a:rPr sz="3200" spc="-30" dirty="0"/>
              <a:t> </a:t>
            </a:r>
            <a:r>
              <a:rPr sz="3200" dirty="0"/>
              <a:t>es</a:t>
            </a:r>
            <a:r>
              <a:rPr sz="3200" spc="-15" dirty="0"/>
              <a:t> </a:t>
            </a:r>
            <a:r>
              <a:rPr sz="3200" dirty="0"/>
              <a:t>el</a:t>
            </a:r>
            <a:r>
              <a:rPr sz="3200" spc="-20" dirty="0"/>
              <a:t> </a:t>
            </a:r>
            <a:r>
              <a:rPr sz="3200" i="1" spc="-5" dirty="0">
                <a:latin typeface="Verdana" panose="020B0604030504040204"/>
                <a:cs typeface="Verdana" panose="020B0604030504040204"/>
              </a:rPr>
              <a:t>CODEX</a:t>
            </a:r>
            <a:r>
              <a:rPr sz="3200" i="1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3200" i="1" dirty="0">
                <a:latin typeface="Verdana" panose="020B0604030504040204"/>
                <a:cs typeface="Verdana" panose="020B0604030504040204"/>
              </a:rPr>
              <a:t>ALIMENTARIUS</a:t>
            </a:r>
            <a:r>
              <a:rPr sz="3200" dirty="0"/>
              <a:t>?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13442" y="1757031"/>
            <a:ext cx="24872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</a:t>
            </a:r>
            <a:r>
              <a:rPr sz="2400" spc="-2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400" spc="-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Código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63292" y="3096516"/>
            <a:ext cx="27908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Código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conjunto</a:t>
            </a:r>
            <a:r>
              <a:rPr sz="2000" spc="-6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8362" y="2122762"/>
            <a:ext cx="4157979" cy="97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Alimentarius</a:t>
            </a:r>
            <a:r>
              <a:rPr sz="2400" spc="-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=</a:t>
            </a:r>
            <a:r>
              <a:rPr sz="24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Alimentario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 marR="290830" algn="r">
              <a:lnSpc>
                <a:spcPct val="100000"/>
              </a:lnSpc>
              <a:spcBef>
                <a:spcPts val="2160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0195" y="3067560"/>
            <a:ext cx="16732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Guías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g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am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nt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o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05823" y="2763301"/>
            <a:ext cx="349250" cy="1030605"/>
          </a:xfrm>
          <a:custGeom>
            <a:avLst/>
            <a:gdLst/>
            <a:ahLst/>
            <a:cxnLst/>
            <a:rect l="l" t="t" r="r" b="b"/>
            <a:pathLst>
              <a:path w="349250" h="1030604">
                <a:moveTo>
                  <a:pt x="102108" y="515066"/>
                </a:moveTo>
                <a:lnTo>
                  <a:pt x="71628" y="512018"/>
                </a:lnTo>
                <a:lnTo>
                  <a:pt x="56388" y="512018"/>
                </a:lnTo>
                <a:lnTo>
                  <a:pt x="39624" y="510494"/>
                </a:lnTo>
                <a:lnTo>
                  <a:pt x="4572" y="510494"/>
                </a:lnTo>
                <a:lnTo>
                  <a:pt x="1524" y="512018"/>
                </a:lnTo>
                <a:lnTo>
                  <a:pt x="0" y="515066"/>
                </a:lnTo>
                <a:lnTo>
                  <a:pt x="1524" y="518114"/>
                </a:lnTo>
                <a:lnTo>
                  <a:pt x="4572" y="519638"/>
                </a:lnTo>
                <a:lnTo>
                  <a:pt x="39624" y="519638"/>
                </a:lnTo>
                <a:lnTo>
                  <a:pt x="56388" y="518114"/>
                </a:lnTo>
                <a:lnTo>
                  <a:pt x="71628" y="516590"/>
                </a:lnTo>
                <a:lnTo>
                  <a:pt x="86868" y="516590"/>
                </a:lnTo>
                <a:lnTo>
                  <a:pt x="102108" y="515066"/>
                </a:lnTo>
                <a:close/>
              </a:path>
              <a:path w="349250" h="1030604">
                <a:moveTo>
                  <a:pt x="348965" y="9144"/>
                </a:moveTo>
                <a:lnTo>
                  <a:pt x="348965" y="0"/>
                </a:lnTo>
                <a:lnTo>
                  <a:pt x="313928" y="0"/>
                </a:lnTo>
                <a:lnTo>
                  <a:pt x="297164" y="1524"/>
                </a:lnTo>
                <a:lnTo>
                  <a:pt x="281924" y="1524"/>
                </a:lnTo>
                <a:lnTo>
                  <a:pt x="266684" y="3048"/>
                </a:lnTo>
                <a:lnTo>
                  <a:pt x="239252" y="6096"/>
                </a:lnTo>
                <a:lnTo>
                  <a:pt x="227060" y="7620"/>
                </a:lnTo>
                <a:lnTo>
                  <a:pt x="214868" y="10668"/>
                </a:lnTo>
                <a:lnTo>
                  <a:pt x="205724" y="12192"/>
                </a:lnTo>
                <a:lnTo>
                  <a:pt x="196596" y="15240"/>
                </a:lnTo>
                <a:lnTo>
                  <a:pt x="188976" y="18288"/>
                </a:lnTo>
                <a:lnTo>
                  <a:pt x="182880" y="21336"/>
                </a:lnTo>
                <a:lnTo>
                  <a:pt x="178308" y="22860"/>
                </a:lnTo>
                <a:lnTo>
                  <a:pt x="176784" y="24384"/>
                </a:lnTo>
                <a:lnTo>
                  <a:pt x="175260" y="27432"/>
                </a:lnTo>
                <a:lnTo>
                  <a:pt x="173736" y="28956"/>
                </a:lnTo>
                <a:lnTo>
                  <a:pt x="172212" y="32004"/>
                </a:lnTo>
                <a:lnTo>
                  <a:pt x="172212" y="486110"/>
                </a:lnTo>
                <a:lnTo>
                  <a:pt x="170688" y="489158"/>
                </a:lnTo>
                <a:lnTo>
                  <a:pt x="170688" y="487634"/>
                </a:lnTo>
                <a:lnTo>
                  <a:pt x="167640" y="490682"/>
                </a:lnTo>
                <a:lnTo>
                  <a:pt x="161544" y="492206"/>
                </a:lnTo>
                <a:lnTo>
                  <a:pt x="114300" y="502874"/>
                </a:lnTo>
                <a:lnTo>
                  <a:pt x="100584" y="505922"/>
                </a:lnTo>
                <a:lnTo>
                  <a:pt x="86868" y="507446"/>
                </a:lnTo>
                <a:lnTo>
                  <a:pt x="71628" y="507446"/>
                </a:lnTo>
                <a:lnTo>
                  <a:pt x="56388" y="508970"/>
                </a:lnTo>
                <a:lnTo>
                  <a:pt x="39624" y="508970"/>
                </a:lnTo>
                <a:lnTo>
                  <a:pt x="22860" y="510494"/>
                </a:lnTo>
                <a:lnTo>
                  <a:pt x="39624" y="510494"/>
                </a:lnTo>
                <a:lnTo>
                  <a:pt x="56388" y="512018"/>
                </a:lnTo>
                <a:lnTo>
                  <a:pt x="71628" y="512018"/>
                </a:lnTo>
                <a:lnTo>
                  <a:pt x="102108" y="515066"/>
                </a:lnTo>
                <a:lnTo>
                  <a:pt x="115824" y="513542"/>
                </a:lnTo>
                <a:lnTo>
                  <a:pt x="128016" y="510494"/>
                </a:lnTo>
                <a:lnTo>
                  <a:pt x="149352" y="507446"/>
                </a:lnTo>
                <a:lnTo>
                  <a:pt x="164592" y="501350"/>
                </a:lnTo>
                <a:lnTo>
                  <a:pt x="170688" y="498302"/>
                </a:lnTo>
                <a:lnTo>
                  <a:pt x="176784" y="496778"/>
                </a:lnTo>
                <a:lnTo>
                  <a:pt x="176784" y="495254"/>
                </a:lnTo>
                <a:lnTo>
                  <a:pt x="181356" y="490682"/>
                </a:lnTo>
                <a:lnTo>
                  <a:pt x="181356" y="33528"/>
                </a:lnTo>
                <a:lnTo>
                  <a:pt x="184404" y="30480"/>
                </a:lnTo>
                <a:lnTo>
                  <a:pt x="184404" y="30988"/>
                </a:lnTo>
                <a:lnTo>
                  <a:pt x="192024" y="25908"/>
                </a:lnTo>
                <a:lnTo>
                  <a:pt x="199644" y="24384"/>
                </a:lnTo>
                <a:lnTo>
                  <a:pt x="207248" y="21336"/>
                </a:lnTo>
                <a:lnTo>
                  <a:pt x="228584" y="18288"/>
                </a:lnTo>
                <a:lnTo>
                  <a:pt x="240776" y="15240"/>
                </a:lnTo>
                <a:lnTo>
                  <a:pt x="252968" y="13716"/>
                </a:lnTo>
                <a:lnTo>
                  <a:pt x="268208" y="12192"/>
                </a:lnTo>
                <a:lnTo>
                  <a:pt x="281924" y="12192"/>
                </a:lnTo>
                <a:lnTo>
                  <a:pt x="315452" y="9144"/>
                </a:lnTo>
                <a:lnTo>
                  <a:pt x="348965" y="9144"/>
                </a:lnTo>
                <a:close/>
              </a:path>
              <a:path w="349250" h="1030604">
                <a:moveTo>
                  <a:pt x="184404" y="1009558"/>
                </a:moveTo>
                <a:lnTo>
                  <a:pt x="184404" y="999652"/>
                </a:lnTo>
                <a:lnTo>
                  <a:pt x="181356" y="996604"/>
                </a:lnTo>
                <a:lnTo>
                  <a:pt x="181356" y="539450"/>
                </a:lnTo>
                <a:lnTo>
                  <a:pt x="176784" y="534878"/>
                </a:lnTo>
                <a:lnTo>
                  <a:pt x="176784" y="533354"/>
                </a:lnTo>
                <a:lnTo>
                  <a:pt x="172212" y="531830"/>
                </a:lnTo>
                <a:lnTo>
                  <a:pt x="170688" y="530306"/>
                </a:lnTo>
                <a:lnTo>
                  <a:pt x="166116" y="528782"/>
                </a:lnTo>
                <a:lnTo>
                  <a:pt x="158496" y="525734"/>
                </a:lnTo>
                <a:lnTo>
                  <a:pt x="149352" y="522686"/>
                </a:lnTo>
                <a:lnTo>
                  <a:pt x="138684" y="521162"/>
                </a:lnTo>
                <a:lnTo>
                  <a:pt x="128016" y="518114"/>
                </a:lnTo>
                <a:lnTo>
                  <a:pt x="115824" y="516590"/>
                </a:lnTo>
                <a:lnTo>
                  <a:pt x="102108" y="515066"/>
                </a:lnTo>
                <a:lnTo>
                  <a:pt x="86868" y="516590"/>
                </a:lnTo>
                <a:lnTo>
                  <a:pt x="71628" y="516590"/>
                </a:lnTo>
                <a:lnTo>
                  <a:pt x="56388" y="518114"/>
                </a:lnTo>
                <a:lnTo>
                  <a:pt x="39624" y="519638"/>
                </a:lnTo>
                <a:lnTo>
                  <a:pt x="56388" y="521162"/>
                </a:lnTo>
                <a:lnTo>
                  <a:pt x="71628" y="521162"/>
                </a:lnTo>
                <a:lnTo>
                  <a:pt x="86868" y="522686"/>
                </a:lnTo>
                <a:lnTo>
                  <a:pt x="114300" y="525734"/>
                </a:lnTo>
                <a:lnTo>
                  <a:pt x="126492" y="527258"/>
                </a:lnTo>
                <a:lnTo>
                  <a:pt x="137160" y="530306"/>
                </a:lnTo>
                <a:lnTo>
                  <a:pt x="146304" y="531830"/>
                </a:lnTo>
                <a:lnTo>
                  <a:pt x="155448" y="534878"/>
                </a:lnTo>
                <a:lnTo>
                  <a:pt x="161544" y="536402"/>
                </a:lnTo>
                <a:lnTo>
                  <a:pt x="167640" y="539450"/>
                </a:lnTo>
                <a:lnTo>
                  <a:pt x="167640" y="540466"/>
                </a:lnTo>
                <a:lnTo>
                  <a:pt x="170688" y="542498"/>
                </a:lnTo>
                <a:lnTo>
                  <a:pt x="170688" y="540974"/>
                </a:lnTo>
                <a:lnTo>
                  <a:pt x="172212" y="544022"/>
                </a:lnTo>
                <a:lnTo>
                  <a:pt x="172212" y="998128"/>
                </a:lnTo>
                <a:lnTo>
                  <a:pt x="173736" y="1001176"/>
                </a:lnTo>
                <a:lnTo>
                  <a:pt x="175260" y="1002700"/>
                </a:lnTo>
                <a:lnTo>
                  <a:pt x="176784" y="1005748"/>
                </a:lnTo>
                <a:lnTo>
                  <a:pt x="178308" y="1005748"/>
                </a:lnTo>
                <a:lnTo>
                  <a:pt x="182880" y="1008796"/>
                </a:lnTo>
                <a:lnTo>
                  <a:pt x="184404" y="1009558"/>
                </a:lnTo>
                <a:close/>
              </a:path>
              <a:path w="349250" h="1030604">
                <a:moveTo>
                  <a:pt x="167640" y="540466"/>
                </a:moveTo>
                <a:lnTo>
                  <a:pt x="167640" y="539450"/>
                </a:lnTo>
                <a:lnTo>
                  <a:pt x="166116" y="539450"/>
                </a:lnTo>
                <a:lnTo>
                  <a:pt x="167640" y="540466"/>
                </a:lnTo>
                <a:close/>
              </a:path>
              <a:path w="349250" h="1030604">
                <a:moveTo>
                  <a:pt x="182880" y="32004"/>
                </a:moveTo>
                <a:lnTo>
                  <a:pt x="181356" y="33528"/>
                </a:lnTo>
                <a:lnTo>
                  <a:pt x="181356" y="35052"/>
                </a:lnTo>
                <a:lnTo>
                  <a:pt x="182880" y="32004"/>
                </a:lnTo>
                <a:close/>
              </a:path>
              <a:path w="349250" h="1030604">
                <a:moveTo>
                  <a:pt x="182880" y="998128"/>
                </a:moveTo>
                <a:lnTo>
                  <a:pt x="181356" y="995080"/>
                </a:lnTo>
                <a:lnTo>
                  <a:pt x="181356" y="996604"/>
                </a:lnTo>
                <a:lnTo>
                  <a:pt x="182880" y="998128"/>
                </a:lnTo>
                <a:close/>
              </a:path>
              <a:path w="349250" h="1030604">
                <a:moveTo>
                  <a:pt x="184404" y="30988"/>
                </a:moveTo>
                <a:lnTo>
                  <a:pt x="184404" y="30480"/>
                </a:lnTo>
                <a:lnTo>
                  <a:pt x="182880" y="32004"/>
                </a:lnTo>
                <a:lnTo>
                  <a:pt x="184404" y="30988"/>
                </a:lnTo>
                <a:close/>
              </a:path>
              <a:path w="349250" h="1030604">
                <a:moveTo>
                  <a:pt x="348965" y="1030132"/>
                </a:moveTo>
                <a:lnTo>
                  <a:pt x="348965" y="1020988"/>
                </a:lnTo>
                <a:lnTo>
                  <a:pt x="332216" y="1019464"/>
                </a:lnTo>
                <a:lnTo>
                  <a:pt x="298688" y="1019464"/>
                </a:lnTo>
                <a:lnTo>
                  <a:pt x="281924" y="1017940"/>
                </a:lnTo>
                <a:lnTo>
                  <a:pt x="268208" y="1016416"/>
                </a:lnTo>
                <a:lnTo>
                  <a:pt x="252968" y="1014892"/>
                </a:lnTo>
                <a:lnTo>
                  <a:pt x="228584" y="1011844"/>
                </a:lnTo>
                <a:lnTo>
                  <a:pt x="217916" y="1010320"/>
                </a:lnTo>
                <a:lnTo>
                  <a:pt x="207248" y="1007272"/>
                </a:lnTo>
                <a:lnTo>
                  <a:pt x="199644" y="1005748"/>
                </a:lnTo>
                <a:lnTo>
                  <a:pt x="192024" y="1002700"/>
                </a:lnTo>
                <a:lnTo>
                  <a:pt x="187452" y="1001176"/>
                </a:lnTo>
                <a:lnTo>
                  <a:pt x="182880" y="998128"/>
                </a:lnTo>
                <a:lnTo>
                  <a:pt x="184404" y="999652"/>
                </a:lnTo>
                <a:lnTo>
                  <a:pt x="184404" y="1009558"/>
                </a:lnTo>
                <a:lnTo>
                  <a:pt x="188976" y="1011844"/>
                </a:lnTo>
                <a:lnTo>
                  <a:pt x="196596" y="1014892"/>
                </a:lnTo>
                <a:lnTo>
                  <a:pt x="205724" y="1017940"/>
                </a:lnTo>
                <a:lnTo>
                  <a:pt x="227060" y="1020988"/>
                </a:lnTo>
                <a:lnTo>
                  <a:pt x="239252" y="1024036"/>
                </a:lnTo>
                <a:lnTo>
                  <a:pt x="266684" y="1027084"/>
                </a:lnTo>
                <a:lnTo>
                  <a:pt x="281924" y="1027084"/>
                </a:lnTo>
                <a:lnTo>
                  <a:pt x="298688" y="1028608"/>
                </a:lnTo>
                <a:lnTo>
                  <a:pt x="315452" y="1028735"/>
                </a:lnTo>
                <a:lnTo>
                  <a:pt x="332216" y="1030132"/>
                </a:lnTo>
                <a:lnTo>
                  <a:pt x="348965" y="1030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463772" y="1352193"/>
            <a:ext cx="9143365" cy="5969041"/>
            <a:chOff x="463772" y="1352193"/>
            <a:chExt cx="9143365" cy="5969041"/>
          </a:xfrm>
        </p:grpSpPr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420581" y="2375014"/>
              <a:ext cx="2590226" cy="1517479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004575" y="1356765"/>
              <a:ext cx="3298190" cy="2536190"/>
            </a:xfrm>
            <a:custGeom>
              <a:avLst/>
              <a:gdLst/>
              <a:ahLst/>
              <a:cxnLst/>
              <a:rect l="l" t="t" r="r" b="b"/>
              <a:pathLst>
                <a:path w="3298190" h="2536190">
                  <a:moveTo>
                    <a:pt x="3297661" y="2535728"/>
                  </a:moveTo>
                  <a:lnTo>
                    <a:pt x="3297661" y="1202335"/>
                  </a:lnTo>
                  <a:lnTo>
                    <a:pt x="3295402" y="1154754"/>
                  </a:lnTo>
                  <a:lnTo>
                    <a:pt x="3288762" y="1108429"/>
                  </a:lnTo>
                  <a:lnTo>
                    <a:pt x="3277947" y="1063568"/>
                  </a:lnTo>
                  <a:lnTo>
                    <a:pt x="3263165" y="1020382"/>
                  </a:lnTo>
                  <a:lnTo>
                    <a:pt x="3244621" y="979082"/>
                  </a:lnTo>
                  <a:lnTo>
                    <a:pt x="3222524" y="939877"/>
                  </a:lnTo>
                  <a:lnTo>
                    <a:pt x="3197078" y="902979"/>
                  </a:lnTo>
                  <a:lnTo>
                    <a:pt x="3168490" y="868597"/>
                  </a:lnTo>
                  <a:lnTo>
                    <a:pt x="3136968" y="836941"/>
                  </a:lnTo>
                  <a:lnTo>
                    <a:pt x="3102718" y="808222"/>
                  </a:lnTo>
                  <a:lnTo>
                    <a:pt x="3065946" y="782650"/>
                  </a:lnTo>
                  <a:lnTo>
                    <a:pt x="3026859" y="760436"/>
                  </a:lnTo>
                  <a:lnTo>
                    <a:pt x="2985664" y="741789"/>
                  </a:lnTo>
                  <a:lnTo>
                    <a:pt x="2942567" y="726919"/>
                  </a:lnTo>
                  <a:lnTo>
                    <a:pt x="2897775" y="716038"/>
                  </a:lnTo>
                  <a:lnTo>
                    <a:pt x="2851494" y="709355"/>
                  </a:lnTo>
                  <a:lnTo>
                    <a:pt x="2803931" y="707081"/>
                  </a:lnTo>
                  <a:lnTo>
                    <a:pt x="1568074" y="707081"/>
                  </a:lnTo>
                  <a:lnTo>
                    <a:pt x="0" y="0"/>
                  </a:lnTo>
                  <a:lnTo>
                    <a:pt x="827455" y="707081"/>
                  </a:lnTo>
                  <a:lnTo>
                    <a:pt x="827455" y="2535728"/>
                  </a:lnTo>
                  <a:lnTo>
                    <a:pt x="3297661" y="2535728"/>
                  </a:lnTo>
                  <a:close/>
                </a:path>
                <a:path w="3298190" h="2536190">
                  <a:moveTo>
                    <a:pt x="827455" y="2535728"/>
                  </a:moveTo>
                  <a:lnTo>
                    <a:pt x="827455" y="707081"/>
                  </a:lnTo>
                  <a:lnTo>
                    <a:pt x="779892" y="709355"/>
                  </a:lnTo>
                  <a:lnTo>
                    <a:pt x="733611" y="716038"/>
                  </a:lnTo>
                  <a:lnTo>
                    <a:pt x="688819" y="726919"/>
                  </a:lnTo>
                  <a:lnTo>
                    <a:pt x="645722" y="741789"/>
                  </a:lnTo>
                  <a:lnTo>
                    <a:pt x="604527" y="760436"/>
                  </a:lnTo>
                  <a:lnTo>
                    <a:pt x="565440" y="782650"/>
                  </a:lnTo>
                  <a:lnTo>
                    <a:pt x="528668" y="808222"/>
                  </a:lnTo>
                  <a:lnTo>
                    <a:pt x="494418" y="836941"/>
                  </a:lnTo>
                  <a:lnTo>
                    <a:pt x="462896" y="868597"/>
                  </a:lnTo>
                  <a:lnTo>
                    <a:pt x="434309" y="902979"/>
                  </a:lnTo>
                  <a:lnTo>
                    <a:pt x="408863" y="939877"/>
                  </a:lnTo>
                  <a:lnTo>
                    <a:pt x="386765" y="979082"/>
                  </a:lnTo>
                  <a:lnTo>
                    <a:pt x="368221" y="1020382"/>
                  </a:lnTo>
                  <a:lnTo>
                    <a:pt x="353439" y="1063568"/>
                  </a:lnTo>
                  <a:lnTo>
                    <a:pt x="342625" y="1108429"/>
                  </a:lnTo>
                  <a:lnTo>
                    <a:pt x="335984" y="1154754"/>
                  </a:lnTo>
                  <a:lnTo>
                    <a:pt x="333725" y="1202335"/>
                  </a:lnTo>
                  <a:lnTo>
                    <a:pt x="333725" y="2535728"/>
                  </a:lnTo>
                  <a:lnTo>
                    <a:pt x="827455" y="2535728"/>
                  </a:lnTo>
                  <a:close/>
                </a:path>
              </a:pathLst>
            </a:custGeom>
            <a:solidFill>
              <a:srgbClr val="CCE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000003" y="1352193"/>
              <a:ext cx="3308350" cy="2540635"/>
            </a:xfrm>
            <a:custGeom>
              <a:avLst/>
              <a:gdLst/>
              <a:ahLst/>
              <a:cxnLst/>
              <a:rect l="l" t="t" r="r" b="b"/>
              <a:pathLst>
                <a:path w="3308350" h="2540635">
                  <a:moveTo>
                    <a:pt x="1575694" y="717749"/>
                  </a:moveTo>
                  <a:lnTo>
                    <a:pt x="1575694" y="708605"/>
                  </a:lnTo>
                  <a:lnTo>
                    <a:pt x="6096" y="0"/>
                  </a:lnTo>
                  <a:lnTo>
                    <a:pt x="0" y="1524"/>
                  </a:lnTo>
                  <a:lnTo>
                    <a:pt x="0" y="4572"/>
                  </a:lnTo>
                  <a:lnTo>
                    <a:pt x="1524" y="7620"/>
                  </a:lnTo>
                  <a:lnTo>
                    <a:pt x="3134" y="8999"/>
                  </a:lnTo>
                  <a:lnTo>
                    <a:pt x="7620" y="1524"/>
                  </a:lnTo>
                  <a:lnTo>
                    <a:pt x="31608" y="22022"/>
                  </a:lnTo>
                  <a:lnTo>
                    <a:pt x="1571122" y="716225"/>
                  </a:lnTo>
                  <a:lnTo>
                    <a:pt x="1572646" y="717749"/>
                  </a:lnTo>
                  <a:lnTo>
                    <a:pt x="1575694" y="717749"/>
                  </a:lnTo>
                  <a:close/>
                </a:path>
                <a:path w="3308350" h="2540635">
                  <a:moveTo>
                    <a:pt x="3587" y="9387"/>
                  </a:moveTo>
                  <a:lnTo>
                    <a:pt x="3134" y="8999"/>
                  </a:lnTo>
                  <a:lnTo>
                    <a:pt x="3048" y="9144"/>
                  </a:lnTo>
                  <a:lnTo>
                    <a:pt x="3587" y="9387"/>
                  </a:lnTo>
                  <a:close/>
                </a:path>
                <a:path w="3308350" h="2540635">
                  <a:moveTo>
                    <a:pt x="31608" y="22022"/>
                  </a:moveTo>
                  <a:lnTo>
                    <a:pt x="7620" y="1524"/>
                  </a:lnTo>
                  <a:lnTo>
                    <a:pt x="3134" y="8999"/>
                  </a:lnTo>
                  <a:lnTo>
                    <a:pt x="3587" y="9387"/>
                  </a:lnTo>
                  <a:lnTo>
                    <a:pt x="31608" y="22022"/>
                  </a:lnTo>
                  <a:close/>
                </a:path>
                <a:path w="3308350" h="2540635">
                  <a:moveTo>
                    <a:pt x="836599" y="714701"/>
                  </a:moveTo>
                  <a:lnTo>
                    <a:pt x="835075" y="708605"/>
                  </a:lnTo>
                  <a:lnTo>
                    <a:pt x="31608" y="22022"/>
                  </a:lnTo>
                  <a:lnTo>
                    <a:pt x="3587" y="9387"/>
                  </a:lnTo>
                  <a:lnTo>
                    <a:pt x="819184" y="707836"/>
                  </a:lnTo>
                  <a:lnTo>
                    <a:pt x="832027" y="707081"/>
                  </a:lnTo>
                  <a:lnTo>
                    <a:pt x="832027" y="717749"/>
                  </a:lnTo>
                  <a:lnTo>
                    <a:pt x="836599" y="714701"/>
                  </a:lnTo>
                  <a:close/>
                </a:path>
                <a:path w="3308350" h="2540635">
                  <a:moveTo>
                    <a:pt x="832027" y="717749"/>
                  </a:moveTo>
                  <a:lnTo>
                    <a:pt x="832027" y="707081"/>
                  </a:lnTo>
                  <a:lnTo>
                    <a:pt x="828979" y="716225"/>
                  </a:lnTo>
                  <a:lnTo>
                    <a:pt x="819184" y="707836"/>
                  </a:lnTo>
                  <a:lnTo>
                    <a:pt x="780227" y="710129"/>
                  </a:lnTo>
                  <a:lnTo>
                    <a:pt x="731459" y="717749"/>
                  </a:lnTo>
                  <a:lnTo>
                    <a:pt x="684215" y="729941"/>
                  </a:lnTo>
                  <a:lnTo>
                    <a:pt x="636986" y="746689"/>
                  </a:lnTo>
                  <a:lnTo>
                    <a:pt x="594314" y="768025"/>
                  </a:lnTo>
                  <a:lnTo>
                    <a:pt x="553166" y="792409"/>
                  </a:lnTo>
                  <a:lnTo>
                    <a:pt x="496778" y="836605"/>
                  </a:lnTo>
                  <a:lnTo>
                    <a:pt x="463250" y="871657"/>
                  </a:lnTo>
                  <a:lnTo>
                    <a:pt x="446501" y="889930"/>
                  </a:lnTo>
                  <a:lnTo>
                    <a:pt x="432785" y="908218"/>
                  </a:lnTo>
                  <a:lnTo>
                    <a:pt x="417545" y="928030"/>
                  </a:lnTo>
                  <a:lnTo>
                    <a:pt x="405353" y="947842"/>
                  </a:lnTo>
                  <a:lnTo>
                    <a:pt x="371825" y="1011850"/>
                  </a:lnTo>
                  <a:lnTo>
                    <a:pt x="355061" y="1059094"/>
                  </a:lnTo>
                  <a:lnTo>
                    <a:pt x="342869" y="1106323"/>
                  </a:lnTo>
                  <a:lnTo>
                    <a:pt x="335249" y="1155091"/>
                  </a:lnTo>
                  <a:lnTo>
                    <a:pt x="333725" y="1180999"/>
                  </a:lnTo>
                  <a:lnTo>
                    <a:pt x="333725" y="2540300"/>
                  </a:lnTo>
                  <a:lnTo>
                    <a:pt x="342869" y="2540300"/>
                  </a:lnTo>
                  <a:lnTo>
                    <a:pt x="342869" y="1180999"/>
                  </a:lnTo>
                  <a:lnTo>
                    <a:pt x="344393" y="1156615"/>
                  </a:lnTo>
                  <a:lnTo>
                    <a:pt x="348965" y="1132231"/>
                  </a:lnTo>
                  <a:lnTo>
                    <a:pt x="352013" y="1107847"/>
                  </a:lnTo>
                  <a:lnTo>
                    <a:pt x="358109" y="1083478"/>
                  </a:lnTo>
                  <a:lnTo>
                    <a:pt x="371825" y="1037758"/>
                  </a:lnTo>
                  <a:lnTo>
                    <a:pt x="412973" y="952414"/>
                  </a:lnTo>
                  <a:lnTo>
                    <a:pt x="440405" y="914314"/>
                  </a:lnTo>
                  <a:lnTo>
                    <a:pt x="454106" y="894502"/>
                  </a:lnTo>
                  <a:lnTo>
                    <a:pt x="502874" y="844225"/>
                  </a:lnTo>
                  <a:lnTo>
                    <a:pt x="539450" y="813745"/>
                  </a:lnTo>
                  <a:lnTo>
                    <a:pt x="577550" y="787837"/>
                  </a:lnTo>
                  <a:lnTo>
                    <a:pt x="620222" y="764977"/>
                  </a:lnTo>
                  <a:lnTo>
                    <a:pt x="664403" y="746689"/>
                  </a:lnTo>
                  <a:lnTo>
                    <a:pt x="732983" y="726893"/>
                  </a:lnTo>
                  <a:lnTo>
                    <a:pt x="781751" y="719273"/>
                  </a:lnTo>
                  <a:lnTo>
                    <a:pt x="807643" y="717749"/>
                  </a:lnTo>
                  <a:lnTo>
                    <a:pt x="832027" y="717749"/>
                  </a:lnTo>
                  <a:close/>
                </a:path>
                <a:path w="3308350" h="2540635">
                  <a:moveTo>
                    <a:pt x="832027" y="707081"/>
                  </a:moveTo>
                  <a:lnTo>
                    <a:pt x="819184" y="707836"/>
                  </a:lnTo>
                  <a:lnTo>
                    <a:pt x="828979" y="716225"/>
                  </a:lnTo>
                  <a:lnTo>
                    <a:pt x="832027" y="707081"/>
                  </a:lnTo>
                  <a:close/>
                </a:path>
                <a:path w="3308350" h="2540635">
                  <a:moveTo>
                    <a:pt x="3308329" y="2540300"/>
                  </a:moveTo>
                  <a:lnTo>
                    <a:pt x="3308329" y="1206907"/>
                  </a:lnTo>
                  <a:lnTo>
                    <a:pt x="3305281" y="1155091"/>
                  </a:lnTo>
                  <a:lnTo>
                    <a:pt x="3297661" y="1106323"/>
                  </a:lnTo>
                  <a:lnTo>
                    <a:pt x="3285469" y="1057570"/>
                  </a:lnTo>
                  <a:lnTo>
                    <a:pt x="3268705" y="1011850"/>
                  </a:lnTo>
                  <a:lnTo>
                    <a:pt x="3247369" y="969178"/>
                  </a:lnTo>
                  <a:lnTo>
                    <a:pt x="3223001" y="928030"/>
                  </a:lnTo>
                  <a:lnTo>
                    <a:pt x="3178805" y="871657"/>
                  </a:lnTo>
                  <a:lnTo>
                    <a:pt x="3143753" y="836605"/>
                  </a:lnTo>
                  <a:lnTo>
                    <a:pt x="3107177" y="806125"/>
                  </a:lnTo>
                  <a:lnTo>
                    <a:pt x="3067553" y="780217"/>
                  </a:lnTo>
                  <a:lnTo>
                    <a:pt x="3003560" y="746689"/>
                  </a:lnTo>
                  <a:lnTo>
                    <a:pt x="2956316" y="729941"/>
                  </a:lnTo>
                  <a:lnTo>
                    <a:pt x="2909072" y="717749"/>
                  </a:lnTo>
                  <a:lnTo>
                    <a:pt x="2860319" y="710129"/>
                  </a:lnTo>
                  <a:lnTo>
                    <a:pt x="2808503" y="707081"/>
                  </a:lnTo>
                  <a:lnTo>
                    <a:pt x="1572646" y="707081"/>
                  </a:lnTo>
                  <a:lnTo>
                    <a:pt x="1575694" y="708605"/>
                  </a:lnTo>
                  <a:lnTo>
                    <a:pt x="1575694" y="717749"/>
                  </a:lnTo>
                  <a:lnTo>
                    <a:pt x="2834411" y="717749"/>
                  </a:lnTo>
                  <a:lnTo>
                    <a:pt x="2858795" y="719273"/>
                  </a:lnTo>
                  <a:lnTo>
                    <a:pt x="2907548" y="726893"/>
                  </a:lnTo>
                  <a:lnTo>
                    <a:pt x="2954792" y="739085"/>
                  </a:lnTo>
                  <a:lnTo>
                    <a:pt x="2998988" y="755833"/>
                  </a:lnTo>
                  <a:lnTo>
                    <a:pt x="3021833" y="764977"/>
                  </a:lnTo>
                  <a:lnTo>
                    <a:pt x="3062981" y="787837"/>
                  </a:lnTo>
                  <a:lnTo>
                    <a:pt x="3101081" y="813745"/>
                  </a:lnTo>
                  <a:lnTo>
                    <a:pt x="3137657" y="844225"/>
                  </a:lnTo>
                  <a:lnTo>
                    <a:pt x="3171185" y="877753"/>
                  </a:lnTo>
                  <a:lnTo>
                    <a:pt x="3201665" y="914314"/>
                  </a:lnTo>
                  <a:lnTo>
                    <a:pt x="3227573" y="952414"/>
                  </a:lnTo>
                  <a:lnTo>
                    <a:pt x="3250417" y="995086"/>
                  </a:lnTo>
                  <a:lnTo>
                    <a:pt x="3268705" y="1037758"/>
                  </a:lnTo>
                  <a:lnTo>
                    <a:pt x="3282421" y="1085002"/>
                  </a:lnTo>
                  <a:lnTo>
                    <a:pt x="3288517" y="1107847"/>
                  </a:lnTo>
                  <a:lnTo>
                    <a:pt x="3293089" y="1132231"/>
                  </a:lnTo>
                  <a:lnTo>
                    <a:pt x="3296137" y="1156615"/>
                  </a:lnTo>
                  <a:lnTo>
                    <a:pt x="3297661" y="1180999"/>
                  </a:lnTo>
                  <a:lnTo>
                    <a:pt x="3297661" y="2540300"/>
                  </a:lnTo>
                  <a:lnTo>
                    <a:pt x="3308329" y="25403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93952" y="3888020"/>
            <a:ext cx="5230495" cy="148399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2246630">
              <a:lnSpc>
                <a:spcPct val="100000"/>
              </a:lnSpc>
              <a:spcBef>
                <a:spcPts val="1055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OBJETIVO: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276225" indent="-264160">
              <a:lnSpc>
                <a:spcPct val="100000"/>
              </a:lnSpc>
              <a:spcBef>
                <a:spcPts val="960"/>
              </a:spcBef>
              <a:buFont typeface="Arial MT"/>
              <a:buChar char="•"/>
              <a:tabLst>
                <a:tab pos="276225" algn="l"/>
                <a:tab pos="276860" algn="l"/>
              </a:tabLst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Proteger</a:t>
            </a:r>
            <a:r>
              <a:rPr sz="2000" spc="-4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salud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2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los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consumidores.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276225" marR="137160" indent="-264160">
              <a:lnSpc>
                <a:spcPts val="2360"/>
              </a:lnSpc>
              <a:spcBef>
                <a:spcPts val="115"/>
              </a:spcBef>
              <a:buFont typeface="Arial MT"/>
              <a:buChar char="•"/>
              <a:tabLst>
                <a:tab pos="276225" algn="l"/>
                <a:tab pos="276860" algn="l"/>
              </a:tabLst>
            </a:pP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Garantizar la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equidad en las prácticas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comerciales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alimentos</a:t>
            </a:r>
            <a:r>
              <a:rPr sz="2000" spc="-5" dirty="0">
                <a:latin typeface="Times New Roman" panose="02020603050405020304"/>
                <a:cs typeface="Times New Roman" panose="02020603050405020304"/>
              </a:rPr>
              <a:t>.</a:t>
            </a:r>
            <a:endParaRPr sz="20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333728" y="3892493"/>
            <a:ext cx="2974975" cy="2063750"/>
            <a:chOff x="6333728" y="3892493"/>
            <a:chExt cx="2974975" cy="206375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20581" y="3892494"/>
              <a:ext cx="2742592" cy="143658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338300" y="3892493"/>
              <a:ext cx="2964180" cy="2057400"/>
            </a:xfrm>
            <a:custGeom>
              <a:avLst/>
              <a:gdLst/>
              <a:ahLst/>
              <a:cxnLst/>
              <a:rect l="l" t="t" r="r" b="b"/>
              <a:pathLst>
                <a:path w="2964179" h="2057400">
                  <a:moveTo>
                    <a:pt x="2963936" y="1563487"/>
                  </a:moveTo>
                  <a:lnTo>
                    <a:pt x="2963936" y="0"/>
                  </a:lnTo>
                  <a:lnTo>
                    <a:pt x="0" y="0"/>
                  </a:lnTo>
                  <a:lnTo>
                    <a:pt x="0" y="1563487"/>
                  </a:lnTo>
                  <a:lnTo>
                    <a:pt x="2259" y="1611052"/>
                  </a:lnTo>
                  <a:lnTo>
                    <a:pt x="8899" y="1657335"/>
                  </a:lnTo>
                  <a:lnTo>
                    <a:pt x="19714" y="1702128"/>
                  </a:lnTo>
                  <a:lnTo>
                    <a:pt x="34496" y="1745226"/>
                  </a:lnTo>
                  <a:lnTo>
                    <a:pt x="53039" y="1786422"/>
                  </a:lnTo>
                  <a:lnTo>
                    <a:pt x="75137" y="1825509"/>
                  </a:lnTo>
                  <a:lnTo>
                    <a:pt x="100583" y="1862280"/>
                  </a:lnTo>
                  <a:lnTo>
                    <a:pt x="129170" y="1896530"/>
                  </a:lnTo>
                  <a:lnTo>
                    <a:pt x="160693" y="1928051"/>
                  </a:lnTo>
                  <a:lnTo>
                    <a:pt x="194943" y="1956638"/>
                  </a:lnTo>
                  <a:lnTo>
                    <a:pt x="231715" y="1982083"/>
                  </a:lnTo>
                  <a:lnTo>
                    <a:pt x="270801" y="2004180"/>
                  </a:lnTo>
                  <a:lnTo>
                    <a:pt x="311997" y="2022722"/>
                  </a:lnTo>
                  <a:lnTo>
                    <a:pt x="355094" y="2037504"/>
                  </a:lnTo>
                  <a:lnTo>
                    <a:pt x="399886" y="2048318"/>
                  </a:lnTo>
                  <a:lnTo>
                    <a:pt x="446167" y="2054958"/>
                  </a:lnTo>
                  <a:lnTo>
                    <a:pt x="493730" y="2057217"/>
                  </a:lnTo>
                  <a:lnTo>
                    <a:pt x="2470205" y="2057217"/>
                  </a:lnTo>
                  <a:lnTo>
                    <a:pt x="2517768" y="2054958"/>
                  </a:lnTo>
                  <a:lnTo>
                    <a:pt x="2564049" y="2048318"/>
                  </a:lnTo>
                  <a:lnTo>
                    <a:pt x="2608841" y="2037504"/>
                  </a:lnTo>
                  <a:lnTo>
                    <a:pt x="2651938" y="2022722"/>
                  </a:lnTo>
                  <a:lnTo>
                    <a:pt x="2693134" y="2004180"/>
                  </a:lnTo>
                  <a:lnTo>
                    <a:pt x="2732221" y="1982083"/>
                  </a:lnTo>
                  <a:lnTo>
                    <a:pt x="2768992" y="1956638"/>
                  </a:lnTo>
                  <a:lnTo>
                    <a:pt x="2803243" y="1928051"/>
                  </a:lnTo>
                  <a:lnTo>
                    <a:pt x="2834765" y="1896530"/>
                  </a:lnTo>
                  <a:lnTo>
                    <a:pt x="2863352" y="1862280"/>
                  </a:lnTo>
                  <a:lnTo>
                    <a:pt x="2888798" y="1825509"/>
                  </a:lnTo>
                  <a:lnTo>
                    <a:pt x="2910896" y="1786422"/>
                  </a:lnTo>
                  <a:lnTo>
                    <a:pt x="2929439" y="1745226"/>
                  </a:lnTo>
                  <a:lnTo>
                    <a:pt x="2944221" y="1702128"/>
                  </a:lnTo>
                  <a:lnTo>
                    <a:pt x="2955036" y="1657335"/>
                  </a:lnTo>
                  <a:lnTo>
                    <a:pt x="2961676" y="1611052"/>
                  </a:lnTo>
                  <a:lnTo>
                    <a:pt x="2963936" y="1563487"/>
                  </a:lnTo>
                  <a:close/>
                </a:path>
              </a:pathLst>
            </a:custGeom>
            <a:solidFill>
              <a:srgbClr val="CCEE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6333728" y="3892494"/>
              <a:ext cx="2974975" cy="2063750"/>
            </a:xfrm>
            <a:custGeom>
              <a:avLst/>
              <a:gdLst/>
              <a:ahLst/>
              <a:cxnLst/>
              <a:rect l="l" t="t" r="r" b="b"/>
              <a:pathLst>
                <a:path w="2974975" h="2063750">
                  <a:moveTo>
                    <a:pt x="2974604" y="1563487"/>
                  </a:moveTo>
                  <a:lnTo>
                    <a:pt x="2974604" y="0"/>
                  </a:lnTo>
                  <a:lnTo>
                    <a:pt x="2963936" y="0"/>
                  </a:lnTo>
                  <a:lnTo>
                    <a:pt x="2963936" y="1589395"/>
                  </a:lnTo>
                  <a:lnTo>
                    <a:pt x="2962412" y="1613779"/>
                  </a:lnTo>
                  <a:lnTo>
                    <a:pt x="2954792" y="1662547"/>
                  </a:lnTo>
                  <a:lnTo>
                    <a:pt x="2942600" y="1709776"/>
                  </a:lnTo>
                  <a:lnTo>
                    <a:pt x="2925836" y="1753972"/>
                  </a:lnTo>
                  <a:lnTo>
                    <a:pt x="2916692" y="1776832"/>
                  </a:lnTo>
                  <a:lnTo>
                    <a:pt x="2906024" y="1796644"/>
                  </a:lnTo>
                  <a:lnTo>
                    <a:pt x="2893847" y="1817980"/>
                  </a:lnTo>
                  <a:lnTo>
                    <a:pt x="2880131" y="1837792"/>
                  </a:lnTo>
                  <a:lnTo>
                    <a:pt x="2867939" y="1856064"/>
                  </a:lnTo>
                  <a:lnTo>
                    <a:pt x="2837459" y="1892640"/>
                  </a:lnTo>
                  <a:lnTo>
                    <a:pt x="2803931" y="1926168"/>
                  </a:lnTo>
                  <a:lnTo>
                    <a:pt x="2767355" y="1956648"/>
                  </a:lnTo>
                  <a:lnTo>
                    <a:pt x="2729255" y="1982556"/>
                  </a:lnTo>
                  <a:lnTo>
                    <a:pt x="2686583" y="2005416"/>
                  </a:lnTo>
                  <a:lnTo>
                    <a:pt x="2643926" y="2023704"/>
                  </a:lnTo>
                  <a:lnTo>
                    <a:pt x="2596682" y="2037420"/>
                  </a:lnTo>
                  <a:lnTo>
                    <a:pt x="2573822" y="2043516"/>
                  </a:lnTo>
                  <a:lnTo>
                    <a:pt x="2549438" y="2048088"/>
                  </a:lnTo>
                  <a:lnTo>
                    <a:pt x="2525069" y="2051136"/>
                  </a:lnTo>
                  <a:lnTo>
                    <a:pt x="2500685" y="2052660"/>
                  </a:lnTo>
                  <a:lnTo>
                    <a:pt x="472394" y="2052660"/>
                  </a:lnTo>
                  <a:lnTo>
                    <a:pt x="448025" y="2051136"/>
                  </a:lnTo>
                  <a:lnTo>
                    <a:pt x="423641" y="2048088"/>
                  </a:lnTo>
                  <a:lnTo>
                    <a:pt x="399257" y="2043516"/>
                  </a:lnTo>
                  <a:lnTo>
                    <a:pt x="376397" y="2037420"/>
                  </a:lnTo>
                  <a:lnTo>
                    <a:pt x="352013" y="2031324"/>
                  </a:lnTo>
                  <a:lnTo>
                    <a:pt x="286496" y="2005416"/>
                  </a:lnTo>
                  <a:lnTo>
                    <a:pt x="243824" y="1982556"/>
                  </a:lnTo>
                  <a:lnTo>
                    <a:pt x="224012" y="1968840"/>
                  </a:lnTo>
                  <a:lnTo>
                    <a:pt x="205724" y="1956648"/>
                  </a:lnTo>
                  <a:lnTo>
                    <a:pt x="169148" y="1926168"/>
                  </a:lnTo>
                  <a:lnTo>
                    <a:pt x="135620" y="1892640"/>
                  </a:lnTo>
                  <a:lnTo>
                    <a:pt x="92964" y="1837792"/>
                  </a:lnTo>
                  <a:lnTo>
                    <a:pt x="68580" y="1796644"/>
                  </a:lnTo>
                  <a:lnTo>
                    <a:pt x="56388" y="1775308"/>
                  </a:lnTo>
                  <a:lnTo>
                    <a:pt x="38100" y="1732636"/>
                  </a:lnTo>
                  <a:lnTo>
                    <a:pt x="30480" y="1709776"/>
                  </a:lnTo>
                  <a:lnTo>
                    <a:pt x="24384" y="1685407"/>
                  </a:lnTo>
                  <a:lnTo>
                    <a:pt x="18288" y="1662547"/>
                  </a:lnTo>
                  <a:lnTo>
                    <a:pt x="15240" y="1638163"/>
                  </a:lnTo>
                  <a:lnTo>
                    <a:pt x="10668" y="1613779"/>
                  </a:lnTo>
                  <a:lnTo>
                    <a:pt x="9144" y="1589395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1589395"/>
                  </a:lnTo>
                  <a:lnTo>
                    <a:pt x="1524" y="1615303"/>
                  </a:lnTo>
                  <a:lnTo>
                    <a:pt x="9144" y="1664071"/>
                  </a:lnTo>
                  <a:lnTo>
                    <a:pt x="21336" y="1712824"/>
                  </a:lnTo>
                  <a:lnTo>
                    <a:pt x="38100" y="1758544"/>
                  </a:lnTo>
                  <a:lnTo>
                    <a:pt x="59436" y="1801216"/>
                  </a:lnTo>
                  <a:lnTo>
                    <a:pt x="112776" y="1881972"/>
                  </a:lnTo>
                  <a:lnTo>
                    <a:pt x="129524" y="1898736"/>
                  </a:lnTo>
                  <a:lnTo>
                    <a:pt x="146288" y="1917024"/>
                  </a:lnTo>
                  <a:lnTo>
                    <a:pt x="199628" y="1964268"/>
                  </a:lnTo>
                  <a:lnTo>
                    <a:pt x="239252" y="1990176"/>
                  </a:lnTo>
                  <a:lnTo>
                    <a:pt x="281924" y="2013036"/>
                  </a:lnTo>
                  <a:lnTo>
                    <a:pt x="326120" y="2032848"/>
                  </a:lnTo>
                  <a:lnTo>
                    <a:pt x="373349" y="2046564"/>
                  </a:lnTo>
                  <a:lnTo>
                    <a:pt x="422117" y="2057217"/>
                  </a:lnTo>
                  <a:lnTo>
                    <a:pt x="472394" y="2061789"/>
                  </a:lnTo>
                  <a:lnTo>
                    <a:pt x="498302" y="2063313"/>
                  </a:lnTo>
                  <a:lnTo>
                    <a:pt x="2474777" y="2063313"/>
                  </a:lnTo>
                  <a:lnTo>
                    <a:pt x="2526593" y="2060265"/>
                  </a:lnTo>
                  <a:lnTo>
                    <a:pt x="2575346" y="2052660"/>
                  </a:lnTo>
                  <a:lnTo>
                    <a:pt x="2624114" y="2040468"/>
                  </a:lnTo>
                  <a:lnTo>
                    <a:pt x="2669834" y="2023704"/>
                  </a:lnTo>
                  <a:lnTo>
                    <a:pt x="2712491" y="2002368"/>
                  </a:lnTo>
                  <a:lnTo>
                    <a:pt x="2753639" y="1977984"/>
                  </a:lnTo>
                  <a:lnTo>
                    <a:pt x="2793263" y="1949028"/>
                  </a:lnTo>
                  <a:lnTo>
                    <a:pt x="2828315" y="1917024"/>
                  </a:lnTo>
                  <a:lnTo>
                    <a:pt x="2875559" y="1862160"/>
                  </a:lnTo>
                  <a:lnTo>
                    <a:pt x="2901452" y="1822552"/>
                  </a:lnTo>
                  <a:lnTo>
                    <a:pt x="2934980" y="1758544"/>
                  </a:lnTo>
                  <a:lnTo>
                    <a:pt x="2951744" y="1711300"/>
                  </a:lnTo>
                  <a:lnTo>
                    <a:pt x="2963936" y="1664071"/>
                  </a:lnTo>
                  <a:lnTo>
                    <a:pt x="2971556" y="1615303"/>
                  </a:lnTo>
                  <a:lnTo>
                    <a:pt x="2974604" y="156348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/>
          <p:nvPr/>
        </p:nvSpPr>
        <p:spPr>
          <a:xfrm>
            <a:off x="6578569" y="2224857"/>
            <a:ext cx="2480310" cy="3088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20" dirty="0">
                <a:solidFill>
                  <a:srgbClr val="001047"/>
                </a:solidFill>
                <a:latin typeface="Arial Black" panose="020B0A04020102020204"/>
                <a:cs typeface="Arial Black" panose="020B0A04020102020204"/>
              </a:rPr>
              <a:t>ATENCIÓN</a:t>
            </a:r>
            <a:endParaRPr sz="2000">
              <a:latin typeface="Arial Black" panose="020B0A04020102020204"/>
              <a:cs typeface="Arial Black" panose="020B0A04020102020204"/>
            </a:endParaRPr>
          </a:p>
          <a:p>
            <a:pPr marL="128270" marR="119380" algn="ctr">
              <a:lnSpc>
                <a:spcPct val="100000"/>
              </a:lnSpc>
              <a:spcBef>
                <a:spcPts val="110"/>
              </a:spcBef>
            </a:pPr>
            <a:r>
              <a:rPr sz="2000" spc="-4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También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se</a:t>
            </a:r>
            <a:r>
              <a:rPr sz="2000" spc="-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le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conoce como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i="1" spc="1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 </a:t>
            </a:r>
            <a:r>
              <a:rPr sz="2000" i="1" spc="114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i="1" spc="1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000" i="1" spc="15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</a:t>
            </a:r>
            <a:r>
              <a:rPr sz="2000" i="1" spc="24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000" i="1" spc="204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M</a:t>
            </a:r>
            <a:r>
              <a:rPr sz="2000" i="1" spc="9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i="1" spc="19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000" i="1" spc="1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</a:t>
            </a:r>
            <a:r>
              <a:rPr sz="2000" i="1" spc="1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</a:t>
            </a:r>
            <a:r>
              <a:rPr sz="2000" i="1" spc="16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000" i="1" spc="24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000" i="1" spc="16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000" i="1" spc="5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12700" marR="5080" indent="-635" algn="ctr">
              <a:lnSpc>
                <a:spcPct val="100000"/>
              </a:lnSpc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 organismo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internacional,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i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nt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rg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u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b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am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nta 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l</a:t>
            </a:r>
            <a:r>
              <a:rPr sz="2000" spc="16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donde</a:t>
            </a:r>
            <a:r>
              <a:rPr sz="2000" spc="17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se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negocias</a:t>
            </a:r>
            <a:r>
              <a:rPr sz="2000" spc="-4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estas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782768" y="5286318"/>
            <a:ext cx="2072639" cy="688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04470" marR="5080" indent="-192405">
              <a:lnSpc>
                <a:spcPct val="98000"/>
              </a:lnSpc>
              <a:spcBef>
                <a:spcPts val="160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normas,</a:t>
            </a:r>
            <a:r>
              <a:rPr sz="2000" spc="-6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guías</a:t>
            </a:r>
            <a:r>
              <a:rPr sz="2000" spc="-4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reglamentos</a:t>
            </a:r>
            <a:r>
              <a:rPr sz="2400" spc="-5" dirty="0">
                <a:latin typeface="Times New Roman" panose="02020603050405020304"/>
                <a:cs typeface="Times New Roman" panose="02020603050405020304"/>
              </a:rPr>
              <a:t>.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245" y="828996"/>
            <a:ext cx="1718310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Or</a:t>
            </a:r>
            <a:r>
              <a:rPr sz="4000" spc="-15" dirty="0"/>
              <a:t>ig</a:t>
            </a:r>
            <a:r>
              <a:rPr sz="4000" spc="-10" dirty="0"/>
              <a:t>e</a:t>
            </a:r>
            <a:r>
              <a:rPr sz="4000" spc="-5" dirty="0"/>
              <a:t>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373157" y="1742132"/>
            <a:ext cx="1040373" cy="12439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7324" y="1900784"/>
            <a:ext cx="979849" cy="9798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528620" y="2196426"/>
            <a:ext cx="447040" cy="327660"/>
          </a:xfrm>
          <a:custGeom>
            <a:avLst/>
            <a:gdLst/>
            <a:ahLst/>
            <a:cxnLst/>
            <a:rect l="l" t="t" r="r" b="b"/>
            <a:pathLst>
              <a:path w="447039" h="327660">
                <a:moveTo>
                  <a:pt x="446493" y="163055"/>
                </a:moveTo>
                <a:lnTo>
                  <a:pt x="286473" y="4533"/>
                </a:lnTo>
                <a:lnTo>
                  <a:pt x="286473" y="309346"/>
                </a:lnTo>
                <a:lnTo>
                  <a:pt x="283425" y="312394"/>
                </a:lnTo>
                <a:lnTo>
                  <a:pt x="286473" y="309346"/>
                </a:lnTo>
                <a:lnTo>
                  <a:pt x="286473" y="4533"/>
                </a:lnTo>
                <a:lnTo>
                  <a:pt x="281901" y="0"/>
                </a:lnTo>
                <a:lnTo>
                  <a:pt x="281901" y="82283"/>
                </a:lnTo>
                <a:lnTo>
                  <a:pt x="0" y="82283"/>
                </a:lnTo>
                <a:lnTo>
                  <a:pt x="0" y="243827"/>
                </a:lnTo>
                <a:lnTo>
                  <a:pt x="4572" y="243827"/>
                </a:lnTo>
                <a:lnTo>
                  <a:pt x="9144" y="243827"/>
                </a:lnTo>
                <a:lnTo>
                  <a:pt x="281901" y="243827"/>
                </a:lnTo>
                <a:lnTo>
                  <a:pt x="281901" y="327634"/>
                </a:lnTo>
                <a:lnTo>
                  <a:pt x="283425" y="326110"/>
                </a:lnTo>
                <a:lnTo>
                  <a:pt x="291045" y="318490"/>
                </a:lnTo>
                <a:lnTo>
                  <a:pt x="435825" y="173723"/>
                </a:lnTo>
                <a:lnTo>
                  <a:pt x="446493" y="163055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490345" y="2196426"/>
            <a:ext cx="447040" cy="327660"/>
          </a:xfrm>
          <a:custGeom>
            <a:avLst/>
            <a:gdLst/>
            <a:ahLst/>
            <a:cxnLst/>
            <a:rect l="l" t="t" r="r" b="b"/>
            <a:pathLst>
              <a:path w="447040" h="327660">
                <a:moveTo>
                  <a:pt x="446506" y="82283"/>
                </a:moveTo>
                <a:lnTo>
                  <a:pt x="163055" y="82283"/>
                </a:lnTo>
                <a:lnTo>
                  <a:pt x="163055" y="0"/>
                </a:lnTo>
                <a:lnTo>
                  <a:pt x="0" y="163055"/>
                </a:lnTo>
                <a:lnTo>
                  <a:pt x="9144" y="172275"/>
                </a:lnTo>
                <a:lnTo>
                  <a:pt x="153911" y="318401"/>
                </a:lnTo>
                <a:lnTo>
                  <a:pt x="161531" y="326085"/>
                </a:lnTo>
                <a:lnTo>
                  <a:pt x="163055" y="327634"/>
                </a:lnTo>
                <a:lnTo>
                  <a:pt x="163055" y="243827"/>
                </a:lnTo>
                <a:lnTo>
                  <a:pt x="435838" y="243827"/>
                </a:lnTo>
                <a:lnTo>
                  <a:pt x="440410" y="243827"/>
                </a:lnTo>
                <a:lnTo>
                  <a:pt x="446506" y="243827"/>
                </a:lnTo>
                <a:lnTo>
                  <a:pt x="446506" y="82283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736196" y="1760079"/>
            <a:ext cx="836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 Black" panose="020B0A04020102020204"/>
                <a:cs typeface="Arial Black" panose="020B0A04020102020204"/>
              </a:rPr>
              <a:t>196</a:t>
            </a:r>
            <a:r>
              <a:rPr sz="2400" dirty="0">
                <a:latin typeface="Arial Black" panose="020B0A04020102020204"/>
                <a:cs typeface="Arial Black" panose="020B0A04020102020204"/>
              </a:rPr>
              <a:t>3</a:t>
            </a:r>
            <a:endParaRPr sz="2400">
              <a:latin typeface="Arial Black" panose="020B0A04020102020204"/>
              <a:cs typeface="Arial Black" panose="020B0A04020102020204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82057" y="2133942"/>
            <a:ext cx="285115" cy="382905"/>
          </a:xfrm>
          <a:custGeom>
            <a:avLst/>
            <a:gdLst/>
            <a:ahLst/>
            <a:cxnLst/>
            <a:rect l="l" t="t" r="r" b="b"/>
            <a:pathLst>
              <a:path w="285114" h="382905">
                <a:moveTo>
                  <a:pt x="284962" y="239255"/>
                </a:moveTo>
                <a:lnTo>
                  <a:pt x="211810" y="239255"/>
                </a:lnTo>
                <a:lnTo>
                  <a:pt x="211810" y="0"/>
                </a:lnTo>
                <a:lnTo>
                  <a:pt x="71615" y="0"/>
                </a:lnTo>
                <a:lnTo>
                  <a:pt x="71615" y="239255"/>
                </a:lnTo>
                <a:lnTo>
                  <a:pt x="0" y="239255"/>
                </a:lnTo>
                <a:lnTo>
                  <a:pt x="10668" y="250037"/>
                </a:lnTo>
                <a:lnTo>
                  <a:pt x="138671" y="379412"/>
                </a:lnTo>
                <a:lnTo>
                  <a:pt x="141719" y="382498"/>
                </a:lnTo>
                <a:lnTo>
                  <a:pt x="144767" y="379450"/>
                </a:lnTo>
                <a:lnTo>
                  <a:pt x="272770" y="251447"/>
                </a:lnTo>
                <a:lnTo>
                  <a:pt x="284962" y="239255"/>
                </a:lnTo>
                <a:close/>
              </a:path>
            </a:pathLst>
          </a:custGeom>
          <a:solidFill>
            <a:srgbClr val="BF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463772" y="5187772"/>
            <a:ext cx="9143365" cy="2133462"/>
            <a:chOff x="463772" y="5187772"/>
            <a:chExt cx="9143365" cy="2133462"/>
          </a:xfrm>
        </p:grpSpPr>
        <p:sp>
          <p:nvSpPr>
            <p:cNvPr id="10" name="object 10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194724" y="4544197"/>
            <a:ext cx="7985759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 panose="020B0604030504040204"/>
                <a:cs typeface="Verdana" panose="020B0604030504040204"/>
              </a:rPr>
              <a:t>A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iniciativa </a:t>
            </a:r>
            <a:r>
              <a:rPr sz="2400" dirty="0">
                <a:latin typeface="Verdana" panose="020B0604030504040204"/>
                <a:cs typeface="Verdana" panose="020B0604030504040204"/>
              </a:rPr>
              <a:t>de la </a:t>
            </a:r>
            <a:r>
              <a:rPr sz="2400" spc="-40" dirty="0">
                <a:latin typeface="Verdana" panose="020B0604030504040204"/>
                <a:cs typeface="Verdana" panose="020B0604030504040204"/>
              </a:rPr>
              <a:t>FAO </a:t>
            </a:r>
            <a:r>
              <a:rPr sz="2400" dirty="0">
                <a:latin typeface="Verdana" panose="020B0604030504040204"/>
                <a:cs typeface="Verdana" panose="020B0604030504040204"/>
              </a:rPr>
              <a:t>y la OMS ante la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proliferación </a:t>
            </a:r>
            <a:r>
              <a:rPr sz="2400" spc="-83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latin typeface="Verdana" panose="020B0604030504040204"/>
                <a:cs typeface="Verdana" panose="020B0604030504040204"/>
              </a:rPr>
              <a:t>de</a:t>
            </a:r>
            <a:r>
              <a:rPr sz="24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latin typeface="Verdana" panose="020B0604030504040204"/>
                <a:cs typeface="Verdana" panose="020B0604030504040204"/>
              </a:rPr>
              <a:t>normas</a:t>
            </a:r>
            <a:r>
              <a:rPr sz="2400" spc="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alimentarias</a:t>
            </a:r>
            <a:r>
              <a:rPr sz="240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5" dirty="0">
                <a:latin typeface="Verdana" panose="020B0604030504040204"/>
                <a:cs typeface="Verdana" panose="020B0604030504040204"/>
              </a:rPr>
              <a:t>que</a:t>
            </a:r>
            <a:r>
              <a:rPr sz="2400" spc="1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obstaculizaban</a:t>
            </a:r>
            <a:r>
              <a:rPr sz="240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el </a:t>
            </a:r>
            <a:r>
              <a:rPr sz="240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comercio</a:t>
            </a:r>
            <a:r>
              <a:rPr sz="2400" dirty="0">
                <a:latin typeface="Verdana" panose="020B0604030504040204"/>
                <a:cs typeface="Verdana" panose="020B0604030504040204"/>
              </a:rPr>
              <a:t> y proporcionaban</a:t>
            </a:r>
            <a:r>
              <a:rPr sz="2400" spc="84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latin typeface="Verdana" panose="020B0604030504040204"/>
                <a:cs typeface="Verdana" panose="020B0604030504040204"/>
              </a:rPr>
              <a:t>protección insuficiente </a:t>
            </a:r>
            <a:r>
              <a:rPr sz="2400" spc="-83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latin typeface="Verdana" panose="020B0604030504040204"/>
                <a:cs typeface="Verdana" panose="020B0604030504040204"/>
              </a:rPr>
              <a:t>a</a:t>
            </a:r>
            <a:r>
              <a:rPr sz="2400" spc="-10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los</a:t>
            </a:r>
            <a:r>
              <a:rPr sz="2400" spc="15" dirty="0"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latin typeface="Verdana" panose="020B0604030504040204"/>
                <a:cs typeface="Verdana" panose="020B0604030504040204"/>
              </a:rPr>
              <a:t>consumidores.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08461" y="3007109"/>
            <a:ext cx="3192520" cy="12831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536" y="1206918"/>
            <a:ext cx="7658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Principios</a:t>
            </a:r>
            <a:r>
              <a:rPr spc="-30" dirty="0"/>
              <a:t> </a:t>
            </a:r>
            <a:r>
              <a:rPr dirty="0"/>
              <a:t>del</a:t>
            </a:r>
            <a:r>
              <a:rPr spc="-25" dirty="0"/>
              <a:t> </a:t>
            </a:r>
            <a:r>
              <a:rPr i="1" spc="-5" dirty="0">
                <a:latin typeface="Verdana" panose="020B0604030504040204"/>
                <a:cs typeface="Verdana" panose="020B0604030504040204"/>
              </a:rPr>
              <a:t>Codex</a:t>
            </a:r>
            <a:r>
              <a:rPr i="1" spc="-20" dirty="0">
                <a:latin typeface="Verdana" panose="020B0604030504040204"/>
                <a:cs typeface="Verdana" panose="020B0604030504040204"/>
              </a:rPr>
              <a:t> </a:t>
            </a:r>
            <a:r>
              <a:rPr i="1" spc="-5" dirty="0">
                <a:latin typeface="Verdana" panose="020B0604030504040204"/>
                <a:cs typeface="Verdana" panose="020B0604030504040204"/>
              </a:rPr>
              <a:t>Alimentarius</a:t>
            </a:r>
            <a:endParaRPr i="1" spc="-5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8245" y="2068520"/>
            <a:ext cx="7700009" cy="236664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527685" indent="-515620">
              <a:lnSpc>
                <a:spcPct val="100000"/>
              </a:lnSpc>
              <a:spcBef>
                <a:spcPts val="865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Finalidad</a:t>
            </a:r>
            <a:r>
              <a:rPr sz="32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objetivo</a:t>
            </a:r>
            <a:r>
              <a:rPr sz="32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32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las </a:t>
            </a: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normas.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8320" algn="l"/>
              </a:tabLst>
            </a:pP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Ámbito</a:t>
            </a:r>
            <a:r>
              <a:rPr sz="3200" spc="-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32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aplicación</a:t>
            </a: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del</a:t>
            </a:r>
            <a:r>
              <a:rPr sz="32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Codex.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527685" indent="-515620">
              <a:lnSpc>
                <a:spcPct val="100000"/>
              </a:lnSpc>
              <a:spcBef>
                <a:spcPts val="765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Naturaleza</a:t>
            </a:r>
            <a:r>
              <a:rPr sz="32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32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32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normas.</a:t>
            </a:r>
            <a:endParaRPr sz="3200">
              <a:latin typeface="Verdana" panose="020B0604030504040204"/>
              <a:cs typeface="Verdana" panose="020B0604030504040204"/>
            </a:endParaRPr>
          </a:p>
          <a:p>
            <a:pPr marL="527685" indent="-515620">
              <a:lnSpc>
                <a:spcPct val="100000"/>
              </a:lnSpc>
              <a:spcBef>
                <a:spcPts val="770"/>
              </a:spcBef>
              <a:buAutoNum type="arabicPeriod"/>
              <a:tabLst>
                <a:tab pos="528320" algn="l"/>
              </a:tabLst>
            </a:pP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Revisión</a:t>
            </a:r>
            <a:r>
              <a:rPr sz="3200" spc="-5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32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las</a:t>
            </a:r>
            <a:r>
              <a:rPr sz="32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32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normas.</a:t>
            </a:r>
            <a:endParaRPr sz="32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772" y="5187772"/>
            <a:ext cx="9143365" cy="2133462"/>
            <a:chOff x="463772" y="5187772"/>
            <a:chExt cx="9143365" cy="2133462"/>
          </a:xfrm>
        </p:grpSpPr>
        <p:sp>
          <p:nvSpPr>
            <p:cNvPr id="5" name="object 5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  <p:sp>
        <p:nvSpPr>
          <p:cNvPr id="9" name="object 9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245" y="646130"/>
            <a:ext cx="703707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Finalidad</a:t>
            </a:r>
            <a:r>
              <a:rPr sz="3200" spc="5" dirty="0"/>
              <a:t> </a:t>
            </a:r>
            <a:r>
              <a:rPr sz="3200" dirty="0"/>
              <a:t>y</a:t>
            </a:r>
            <a:r>
              <a:rPr sz="3200" spc="-5" dirty="0"/>
              <a:t> objetivo</a:t>
            </a:r>
            <a:r>
              <a:rPr sz="3200" spc="-15" dirty="0"/>
              <a:t> </a:t>
            </a:r>
            <a:r>
              <a:rPr sz="3200" spc="-5" dirty="0"/>
              <a:t>de</a:t>
            </a:r>
            <a:r>
              <a:rPr sz="3200" spc="15" dirty="0"/>
              <a:t> </a:t>
            </a:r>
            <a:r>
              <a:rPr sz="3200" spc="-5" dirty="0"/>
              <a:t>las </a:t>
            </a:r>
            <a:r>
              <a:rPr sz="3200" dirty="0"/>
              <a:t>normas </a:t>
            </a:r>
            <a:r>
              <a:rPr sz="3200" spc="-1110" dirty="0"/>
              <a:t> </a:t>
            </a:r>
            <a:r>
              <a:rPr sz="3200" dirty="0"/>
              <a:t>del</a:t>
            </a:r>
            <a:r>
              <a:rPr sz="3200" spc="-10" dirty="0"/>
              <a:t> </a:t>
            </a:r>
            <a:r>
              <a:rPr sz="3200" spc="-5" dirty="0"/>
              <a:t>Codex</a:t>
            </a:r>
            <a:r>
              <a:rPr sz="3200" spc="10" dirty="0"/>
              <a:t> </a:t>
            </a:r>
            <a:r>
              <a:rPr sz="3200" dirty="0"/>
              <a:t>Alimentarius.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63772" y="1835261"/>
            <a:ext cx="9143365" cy="5485973"/>
            <a:chOff x="463772" y="1835261"/>
            <a:chExt cx="9143365" cy="5485973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827806" y="1835261"/>
              <a:ext cx="2835920" cy="20572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7806" y="3892493"/>
              <a:ext cx="2835920" cy="2247701"/>
            </a:xfrm>
            <a:prstGeom prst="rect">
              <a:avLst/>
            </a:prstGeom>
          </p:spPr>
        </p:pic>
      </p:grpSp>
      <p:sp>
        <p:nvSpPr>
          <p:cNvPr id="10" name="object 10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28245" y="1865231"/>
            <a:ext cx="3736975" cy="409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165" marR="173355" indent="-5461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58165" algn="l"/>
                <a:tab pos="558800" algn="l"/>
              </a:tabLst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Proteger</a:t>
            </a:r>
            <a:r>
              <a:rPr sz="2000" spc="-5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salud</a:t>
            </a:r>
            <a:r>
              <a:rPr sz="2000" spc="-2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2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los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consumidores.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558165" marR="5080" indent="-546100" algn="just">
              <a:lnSpc>
                <a:spcPct val="100000"/>
              </a:lnSpc>
              <a:spcBef>
                <a:spcPts val="1635"/>
              </a:spcBef>
              <a:buAutoNum type="arabicPeriod"/>
              <a:tabLst>
                <a:tab pos="558800" algn="l"/>
              </a:tabLst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Garantizar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equidad en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las prácticas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comerciales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</a:t>
            </a:r>
            <a:r>
              <a:rPr sz="2000" spc="-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alimentos.</a:t>
            </a:r>
            <a:endParaRPr sz="2000">
              <a:latin typeface="Verdana" panose="020B0604030504040204"/>
              <a:cs typeface="Verdana" panose="020B0604030504040204"/>
            </a:endParaRPr>
          </a:p>
          <a:p>
            <a:pPr marL="558165" marR="110490" indent="-546100">
              <a:lnSpc>
                <a:spcPct val="100000"/>
              </a:lnSpc>
              <a:spcBef>
                <a:spcPts val="1630"/>
              </a:spcBef>
              <a:buAutoNum type="arabicPeriod"/>
              <a:tabLst>
                <a:tab pos="558165" algn="l"/>
                <a:tab pos="558800" algn="l"/>
              </a:tabLst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Servir de guía para el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establecimiento de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definiciones</a:t>
            </a:r>
            <a:r>
              <a:rPr sz="2000" spc="-6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2000" spc="-4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requisitos </a:t>
            </a:r>
            <a:r>
              <a:rPr sz="2000" spc="-68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aplicables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los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alimentos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facilitar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su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armonización en el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comercio</a:t>
            </a:r>
            <a:r>
              <a:rPr sz="2000" spc="-6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internacional.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826962" y="1439036"/>
            <a:ext cx="5399074" cy="245345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Ámbito</a:t>
            </a:r>
            <a:r>
              <a:rPr spc="-30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10" dirty="0"/>
              <a:t>aplicación</a:t>
            </a:r>
            <a:r>
              <a:rPr dirty="0"/>
              <a:t> del</a:t>
            </a:r>
            <a:r>
              <a:rPr spc="-15" dirty="0"/>
              <a:t> </a:t>
            </a:r>
            <a:r>
              <a:rPr spc="-5" dirty="0"/>
              <a:t>Codex</a:t>
            </a:r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1228245" y="1133767"/>
            <a:ext cx="3063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990032"/>
                </a:solidFill>
                <a:latin typeface="Verdana" panose="020B0604030504040204"/>
                <a:cs typeface="Verdana" panose="020B0604030504040204"/>
              </a:rPr>
              <a:t>Alimentarius.</a:t>
            </a:r>
            <a:endParaRPr sz="36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8245" y="1566553"/>
            <a:ext cx="2470785" cy="2464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El</a:t>
            </a:r>
            <a:r>
              <a:rPr sz="2000" spc="-5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ámbito donde</a:t>
            </a:r>
            <a:r>
              <a:rPr sz="2000" spc="-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se </a:t>
            </a:r>
            <a:r>
              <a:rPr sz="2000" spc="-68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aplican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las normas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del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CODEX,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es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tanto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en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aquello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que va a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formar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parte del alimento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como también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aquello</a:t>
            </a:r>
            <a:r>
              <a:rPr sz="2000" spc="-2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que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63765" y="3892493"/>
            <a:ext cx="9143372" cy="3428742"/>
            <a:chOff x="463765" y="3892493"/>
            <a:chExt cx="9143372" cy="3428742"/>
          </a:xfrm>
        </p:grpSpPr>
        <p:sp>
          <p:nvSpPr>
            <p:cNvPr id="7" name="object 7"/>
            <p:cNvSpPr/>
            <p:nvPr/>
          </p:nvSpPr>
          <p:spPr>
            <a:xfrm>
              <a:off x="463772" y="3892493"/>
              <a:ext cx="9143365" cy="3124200"/>
            </a:xfrm>
            <a:custGeom>
              <a:avLst/>
              <a:gdLst/>
              <a:ahLst/>
              <a:cxnLst/>
              <a:rect l="l" t="t" r="r" b="b"/>
              <a:pathLst>
                <a:path w="9143365" h="3124200">
                  <a:moveTo>
                    <a:pt x="0" y="3123941"/>
                  </a:moveTo>
                  <a:lnTo>
                    <a:pt x="9143232" y="3123941"/>
                  </a:lnTo>
                  <a:lnTo>
                    <a:pt x="9143232" y="0"/>
                  </a:lnTo>
                  <a:lnTo>
                    <a:pt x="0" y="0"/>
                  </a:lnTo>
                  <a:lnTo>
                    <a:pt x="0" y="31239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3765" y="3892499"/>
              <a:ext cx="9143365" cy="3124200"/>
            </a:xfrm>
            <a:custGeom>
              <a:avLst/>
              <a:gdLst/>
              <a:ahLst/>
              <a:cxnLst/>
              <a:rect l="l" t="t" r="r" b="b"/>
              <a:pathLst>
                <a:path w="9143365" h="3124200">
                  <a:moveTo>
                    <a:pt x="228587" y="0"/>
                  </a:moveTo>
                  <a:lnTo>
                    <a:pt x="0" y="0"/>
                  </a:lnTo>
                  <a:lnTo>
                    <a:pt x="0" y="304774"/>
                  </a:lnTo>
                  <a:lnTo>
                    <a:pt x="228587" y="304774"/>
                  </a:lnTo>
                  <a:lnTo>
                    <a:pt x="228587" y="0"/>
                  </a:lnTo>
                  <a:close/>
                </a:path>
                <a:path w="9143365" h="3124200">
                  <a:moveTo>
                    <a:pt x="9143225" y="1295273"/>
                  </a:moveTo>
                  <a:lnTo>
                    <a:pt x="8914651" y="1295273"/>
                  </a:lnTo>
                  <a:lnTo>
                    <a:pt x="8914651" y="3123946"/>
                  </a:lnTo>
                  <a:lnTo>
                    <a:pt x="9143225" y="3123946"/>
                  </a:lnTo>
                  <a:lnTo>
                    <a:pt x="9143225" y="1295273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3772" y="7016435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2349" y="6178290"/>
              <a:ext cx="4029136" cy="83812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26962" y="3892494"/>
              <a:ext cx="5399074" cy="2217221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228245" y="4004748"/>
            <a:ext cx="241935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posteriormente se </a:t>
            </a:r>
            <a:r>
              <a:rPr sz="2000" spc="-69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aplicará al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alimento,</a:t>
            </a:r>
            <a:r>
              <a:rPr sz="2000" spc="-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2000" spc="-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que</a:t>
            </a:r>
            <a:r>
              <a:rPr sz="2000" spc="-4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2000" spc="-68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una u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otra forma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atañe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 </a:t>
            </a:r>
            <a:r>
              <a:rPr sz="20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0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consumidor</a:t>
            </a:r>
            <a:endParaRPr sz="2000">
              <a:latin typeface="Verdana" panose="020B0604030504040204"/>
              <a:cs typeface="Verdana" panose="020B06040305040402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190" y="859472"/>
            <a:ext cx="605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Naturaleza</a:t>
            </a:r>
            <a:r>
              <a:rPr spc="-45" dirty="0"/>
              <a:t> </a:t>
            </a:r>
            <a:r>
              <a:rPr dirty="0"/>
              <a:t>de</a:t>
            </a:r>
            <a:r>
              <a:rPr spc="-20" dirty="0"/>
              <a:t> </a:t>
            </a:r>
            <a:r>
              <a:rPr spc="-5" dirty="0"/>
              <a:t>las</a:t>
            </a:r>
            <a:r>
              <a:rPr spc="-20" dirty="0"/>
              <a:t> </a:t>
            </a:r>
            <a:r>
              <a:rPr spc="-5" dirty="0"/>
              <a:t>normas.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463765" y="3892493"/>
            <a:ext cx="9143372" cy="3428742"/>
            <a:chOff x="463765" y="3892493"/>
            <a:chExt cx="9143372" cy="3428742"/>
          </a:xfrm>
        </p:grpSpPr>
        <p:sp>
          <p:nvSpPr>
            <p:cNvPr id="4" name="object 4"/>
            <p:cNvSpPr/>
            <p:nvPr/>
          </p:nvSpPr>
          <p:spPr>
            <a:xfrm>
              <a:off x="463772" y="3892493"/>
              <a:ext cx="9143365" cy="3124200"/>
            </a:xfrm>
            <a:custGeom>
              <a:avLst/>
              <a:gdLst/>
              <a:ahLst/>
              <a:cxnLst/>
              <a:rect l="l" t="t" r="r" b="b"/>
              <a:pathLst>
                <a:path w="9143365" h="3124200">
                  <a:moveTo>
                    <a:pt x="0" y="3123941"/>
                  </a:moveTo>
                  <a:lnTo>
                    <a:pt x="9143232" y="3123941"/>
                  </a:lnTo>
                  <a:lnTo>
                    <a:pt x="9143232" y="0"/>
                  </a:lnTo>
                  <a:lnTo>
                    <a:pt x="0" y="0"/>
                  </a:lnTo>
                  <a:lnTo>
                    <a:pt x="0" y="31239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3765" y="3892499"/>
              <a:ext cx="9143365" cy="3124200"/>
            </a:xfrm>
            <a:custGeom>
              <a:avLst/>
              <a:gdLst/>
              <a:ahLst/>
              <a:cxnLst/>
              <a:rect l="l" t="t" r="r" b="b"/>
              <a:pathLst>
                <a:path w="9143365" h="3124200">
                  <a:moveTo>
                    <a:pt x="228587" y="0"/>
                  </a:moveTo>
                  <a:lnTo>
                    <a:pt x="0" y="0"/>
                  </a:lnTo>
                  <a:lnTo>
                    <a:pt x="0" y="304774"/>
                  </a:lnTo>
                  <a:lnTo>
                    <a:pt x="228587" y="304774"/>
                  </a:lnTo>
                  <a:lnTo>
                    <a:pt x="228587" y="0"/>
                  </a:lnTo>
                  <a:close/>
                </a:path>
                <a:path w="9143365" h="3124200">
                  <a:moveTo>
                    <a:pt x="9143225" y="1295273"/>
                  </a:moveTo>
                  <a:lnTo>
                    <a:pt x="8914651" y="1295273"/>
                  </a:lnTo>
                  <a:lnTo>
                    <a:pt x="8914651" y="3123946"/>
                  </a:lnTo>
                  <a:lnTo>
                    <a:pt x="9143225" y="3123946"/>
                  </a:lnTo>
                  <a:lnTo>
                    <a:pt x="9143225" y="1295273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3772" y="7016435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52349" y="6178290"/>
              <a:ext cx="4029136" cy="83812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5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14655" algn="l"/>
              </a:tabLst>
            </a:pPr>
            <a:r>
              <a:rPr dirty="0"/>
              <a:t>No </a:t>
            </a:r>
            <a:r>
              <a:rPr spc="-5" dirty="0"/>
              <a:t>sustituyen </a:t>
            </a:r>
            <a:r>
              <a:rPr dirty="0"/>
              <a:t>ni </a:t>
            </a:r>
            <a:r>
              <a:rPr spc="-5" dirty="0"/>
              <a:t>son </a:t>
            </a:r>
            <a:r>
              <a:rPr dirty="0"/>
              <a:t>una </a:t>
            </a:r>
            <a:r>
              <a:rPr spc="-5" dirty="0"/>
              <a:t>alternativa </a:t>
            </a:r>
            <a:r>
              <a:rPr spc="-1110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spc="-5" dirty="0"/>
              <a:t>la</a:t>
            </a:r>
            <a:r>
              <a:rPr dirty="0"/>
              <a:t> </a:t>
            </a:r>
            <a:r>
              <a:rPr spc="-5" dirty="0"/>
              <a:t>legislación</a:t>
            </a:r>
            <a:r>
              <a:rPr spc="-10" dirty="0"/>
              <a:t> </a:t>
            </a:r>
            <a:r>
              <a:rPr spc="-5" dirty="0"/>
              <a:t>nacional.</a:t>
            </a:r>
            <a:endParaRPr spc="-5" dirty="0"/>
          </a:p>
          <a:p>
            <a:pPr marL="413385" indent="-342900">
              <a:lnSpc>
                <a:spcPct val="100000"/>
              </a:lnSpc>
              <a:spcBef>
                <a:spcPts val="770"/>
              </a:spcBef>
              <a:buChar char="•"/>
              <a:tabLst>
                <a:tab pos="414655" algn="l"/>
              </a:tabLst>
            </a:pPr>
            <a:r>
              <a:rPr dirty="0"/>
              <a:t>SON</a:t>
            </a:r>
            <a:r>
              <a:rPr spc="-50" dirty="0"/>
              <a:t> </a:t>
            </a:r>
            <a:r>
              <a:rPr dirty="0"/>
              <a:t>UNA</a:t>
            </a:r>
            <a:r>
              <a:rPr spc="-30" dirty="0"/>
              <a:t> </a:t>
            </a:r>
            <a:r>
              <a:rPr dirty="0"/>
              <a:t>REFERENCIA.</a:t>
            </a:r>
            <a:endParaRPr dirty="0"/>
          </a:p>
          <a:p>
            <a:pPr marL="413385" marR="605790" indent="-342900">
              <a:lnSpc>
                <a:spcPct val="100000"/>
              </a:lnSpc>
              <a:spcBef>
                <a:spcPts val="765"/>
              </a:spcBef>
              <a:buChar char="•"/>
              <a:tabLst>
                <a:tab pos="414655" algn="l"/>
              </a:tabLst>
            </a:pPr>
            <a:r>
              <a:rPr dirty="0"/>
              <a:t>Los</a:t>
            </a:r>
            <a:r>
              <a:rPr spc="-25" dirty="0"/>
              <a:t> </a:t>
            </a:r>
            <a:r>
              <a:rPr spc="-5" dirty="0"/>
              <a:t>gobiernos</a:t>
            </a:r>
            <a:r>
              <a:rPr spc="-10" dirty="0"/>
              <a:t> </a:t>
            </a:r>
            <a:r>
              <a:rPr spc="-5" dirty="0"/>
              <a:t>las</a:t>
            </a:r>
            <a:r>
              <a:rPr spc="-15" dirty="0"/>
              <a:t> </a:t>
            </a:r>
            <a:r>
              <a:rPr spc="-5" dirty="0"/>
              <a:t>“adoptan”</a:t>
            </a:r>
            <a:r>
              <a:rPr spc="30" dirty="0"/>
              <a:t> </a:t>
            </a:r>
            <a:r>
              <a:rPr dirty="0"/>
              <a:t>y</a:t>
            </a:r>
            <a:r>
              <a:rPr spc="5" dirty="0"/>
              <a:t> </a:t>
            </a:r>
            <a:r>
              <a:rPr spc="-5" dirty="0"/>
              <a:t>las </a:t>
            </a:r>
            <a:r>
              <a:rPr spc="-1110" dirty="0"/>
              <a:t> </a:t>
            </a:r>
            <a:r>
              <a:rPr spc="-5" dirty="0"/>
              <a:t>“adaptan”</a:t>
            </a:r>
            <a:r>
              <a:rPr spc="15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dirty="0"/>
              <a:t>acuerdo</a:t>
            </a:r>
            <a:r>
              <a:rPr spc="-15" dirty="0"/>
              <a:t> </a:t>
            </a:r>
            <a:r>
              <a:rPr dirty="0"/>
              <a:t>a</a:t>
            </a:r>
            <a:r>
              <a:rPr spc="5" dirty="0"/>
              <a:t> </a:t>
            </a:r>
            <a:r>
              <a:rPr dirty="0"/>
              <a:t>sus </a:t>
            </a:r>
            <a:r>
              <a:rPr spc="5" dirty="0"/>
              <a:t> </a:t>
            </a:r>
            <a:r>
              <a:rPr spc="-5" dirty="0"/>
              <a:t>necesidades.</a:t>
            </a:r>
            <a:endParaRPr spc="-5" dirty="0"/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3025" y="4445660"/>
            <a:ext cx="1167286" cy="1609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0281" y="889948"/>
            <a:ext cx="6024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Proceso</a:t>
            </a:r>
            <a:r>
              <a:rPr sz="3200" spc="-65" dirty="0"/>
              <a:t> </a:t>
            </a:r>
            <a:r>
              <a:rPr sz="3200" dirty="0"/>
              <a:t>Normativo</a:t>
            </a:r>
            <a:r>
              <a:rPr sz="3200" spc="-25" dirty="0"/>
              <a:t> </a:t>
            </a:r>
            <a:r>
              <a:rPr sz="3200" dirty="0"/>
              <a:t>del</a:t>
            </a:r>
            <a:r>
              <a:rPr sz="3200" spc="-25" dirty="0"/>
              <a:t> </a:t>
            </a:r>
            <a:r>
              <a:rPr sz="3200" spc="-5" dirty="0"/>
              <a:t>Codex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63772" y="5187772"/>
            <a:ext cx="9143365" cy="2133462"/>
            <a:chOff x="463772" y="5187772"/>
            <a:chExt cx="9143365" cy="2133462"/>
          </a:xfrm>
        </p:grpSpPr>
        <p:sp>
          <p:nvSpPr>
            <p:cNvPr id="4" name="object 4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3772" y="7016434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352349" y="6178289"/>
              <a:ext cx="4029136" cy="83812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059099" y="1994750"/>
            <a:ext cx="7917815" cy="3938904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4965" marR="253365" indent="-342900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Procedimiento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uniforme</a:t>
            </a:r>
            <a:r>
              <a:rPr sz="2400" spc="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para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la</a:t>
            </a:r>
            <a:r>
              <a:rPr sz="24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elaboración</a:t>
            </a:r>
            <a:r>
              <a:rPr sz="2400" spc="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 </a:t>
            </a:r>
            <a:r>
              <a:rPr sz="24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Normas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y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textos</a:t>
            </a:r>
            <a:r>
              <a:rPr sz="2400" spc="3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afines</a:t>
            </a:r>
            <a:r>
              <a:rPr sz="2400" spc="2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del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Alimentarius.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>
              <a:latin typeface="Verdana" panose="020B0604030504040204"/>
              <a:cs typeface="Verdana" panose="020B0604030504040204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Consta</a:t>
            </a:r>
            <a:r>
              <a:rPr sz="24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 8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trámites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o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pasos.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001047"/>
              </a:buClr>
              <a:buFont typeface="Verdana" panose="020B0604030504040204"/>
              <a:buChar char="•"/>
            </a:pPr>
            <a:endParaRPr sz="4250">
              <a:latin typeface="Verdana" panose="020B0604030504040204"/>
              <a:cs typeface="Verdana" panose="020B0604030504040204"/>
            </a:endParaRPr>
          </a:p>
          <a:p>
            <a:pPr marL="354965" marR="5080" indent="-342900" algn="just">
              <a:lnSpc>
                <a:spcPct val="80000"/>
              </a:lnSpc>
            </a:pP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Procedimiento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uniforme</a:t>
            </a:r>
            <a:r>
              <a:rPr sz="24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acelerado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para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la </a:t>
            </a:r>
            <a:r>
              <a:rPr sz="2400" spc="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elaboración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 normas y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textos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afines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del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Codex </a:t>
            </a:r>
            <a:r>
              <a:rPr sz="2400" spc="-83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Alimentarius.</a:t>
            </a:r>
            <a:endParaRPr sz="2400">
              <a:latin typeface="Verdana" panose="020B0604030504040204"/>
              <a:cs typeface="Verdana" panose="020B060403050404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>
              <a:latin typeface="Verdana" panose="020B0604030504040204"/>
              <a:cs typeface="Verdana" panose="020B0604030504040204"/>
            </a:endParaRPr>
          </a:p>
          <a:p>
            <a:pPr marL="35496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Consta</a:t>
            </a:r>
            <a:r>
              <a:rPr sz="2400" spc="-1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de 5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trámites</a:t>
            </a:r>
            <a:r>
              <a:rPr sz="240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o</a:t>
            </a:r>
            <a:r>
              <a:rPr sz="2400" spc="10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 </a:t>
            </a:r>
            <a:r>
              <a:rPr sz="2400" spc="-5" dirty="0">
                <a:solidFill>
                  <a:srgbClr val="001047"/>
                </a:solidFill>
                <a:latin typeface="Verdana" panose="020B0604030504040204"/>
                <a:cs typeface="Verdana" panose="020B0604030504040204"/>
              </a:rPr>
              <a:t>pasos.</a:t>
            </a:r>
            <a:endParaRPr sz="240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61021" y="2161374"/>
            <a:ext cx="262255" cy="1731645"/>
          </a:xfrm>
          <a:custGeom>
            <a:avLst/>
            <a:gdLst/>
            <a:ahLst/>
            <a:cxnLst/>
            <a:rect l="l" t="t" r="r" b="b"/>
            <a:pathLst>
              <a:path w="262254" h="1731645">
                <a:moveTo>
                  <a:pt x="262115" y="256019"/>
                </a:moveTo>
                <a:lnTo>
                  <a:pt x="10668" y="256019"/>
                </a:lnTo>
                <a:lnTo>
                  <a:pt x="10668" y="0"/>
                </a:lnTo>
                <a:lnTo>
                  <a:pt x="0" y="0"/>
                </a:lnTo>
                <a:lnTo>
                  <a:pt x="0" y="1731124"/>
                </a:lnTo>
                <a:lnTo>
                  <a:pt x="10668" y="1731124"/>
                </a:lnTo>
                <a:lnTo>
                  <a:pt x="10668" y="1437005"/>
                </a:lnTo>
                <a:lnTo>
                  <a:pt x="262115" y="1437005"/>
                </a:lnTo>
                <a:lnTo>
                  <a:pt x="262115" y="1426337"/>
                </a:lnTo>
                <a:lnTo>
                  <a:pt x="10668" y="1426337"/>
                </a:lnTo>
                <a:lnTo>
                  <a:pt x="10668" y="1045375"/>
                </a:lnTo>
                <a:lnTo>
                  <a:pt x="262115" y="1045375"/>
                </a:lnTo>
                <a:lnTo>
                  <a:pt x="262115" y="1036231"/>
                </a:lnTo>
                <a:lnTo>
                  <a:pt x="10668" y="1036231"/>
                </a:lnTo>
                <a:lnTo>
                  <a:pt x="10668" y="655256"/>
                </a:lnTo>
                <a:lnTo>
                  <a:pt x="262115" y="655256"/>
                </a:lnTo>
                <a:lnTo>
                  <a:pt x="262115" y="646125"/>
                </a:lnTo>
                <a:lnTo>
                  <a:pt x="10668" y="646125"/>
                </a:lnTo>
                <a:lnTo>
                  <a:pt x="10668" y="265163"/>
                </a:lnTo>
                <a:lnTo>
                  <a:pt x="262115" y="265163"/>
                </a:lnTo>
                <a:lnTo>
                  <a:pt x="262115" y="256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99221" y="2161367"/>
            <a:ext cx="262255" cy="265430"/>
          </a:xfrm>
          <a:custGeom>
            <a:avLst/>
            <a:gdLst/>
            <a:ahLst/>
            <a:cxnLst/>
            <a:rect l="l" t="t" r="r" b="b"/>
            <a:pathLst>
              <a:path w="262254" h="265430">
                <a:moveTo>
                  <a:pt x="10668" y="256016"/>
                </a:moveTo>
                <a:lnTo>
                  <a:pt x="10668" y="0"/>
                </a:lnTo>
                <a:lnTo>
                  <a:pt x="0" y="0"/>
                </a:lnTo>
                <a:lnTo>
                  <a:pt x="0" y="265160"/>
                </a:lnTo>
                <a:lnTo>
                  <a:pt x="4572" y="265160"/>
                </a:lnTo>
                <a:lnTo>
                  <a:pt x="4572" y="256016"/>
                </a:lnTo>
                <a:lnTo>
                  <a:pt x="10668" y="256016"/>
                </a:lnTo>
                <a:close/>
              </a:path>
              <a:path w="262254" h="265430">
                <a:moveTo>
                  <a:pt x="262112" y="265160"/>
                </a:moveTo>
                <a:lnTo>
                  <a:pt x="262112" y="256016"/>
                </a:lnTo>
                <a:lnTo>
                  <a:pt x="4572" y="256016"/>
                </a:lnTo>
                <a:lnTo>
                  <a:pt x="10668" y="260588"/>
                </a:lnTo>
                <a:lnTo>
                  <a:pt x="10668" y="265160"/>
                </a:lnTo>
                <a:lnTo>
                  <a:pt x="262112" y="265160"/>
                </a:lnTo>
                <a:close/>
              </a:path>
              <a:path w="262254" h="265430">
                <a:moveTo>
                  <a:pt x="10668" y="265160"/>
                </a:moveTo>
                <a:lnTo>
                  <a:pt x="10668" y="260588"/>
                </a:lnTo>
                <a:lnTo>
                  <a:pt x="4572" y="256016"/>
                </a:lnTo>
                <a:lnTo>
                  <a:pt x="4572" y="265160"/>
                </a:lnTo>
                <a:lnTo>
                  <a:pt x="10668" y="2651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69089" y="1382667"/>
            <a:ext cx="3102610" cy="520065"/>
          </a:xfrm>
          <a:custGeom>
            <a:avLst/>
            <a:gdLst/>
            <a:ahLst/>
            <a:cxnLst/>
            <a:rect l="l" t="t" r="r" b="b"/>
            <a:pathLst>
              <a:path w="3102609" h="520064">
                <a:moveTo>
                  <a:pt x="9144" y="449546"/>
                </a:moveTo>
                <a:lnTo>
                  <a:pt x="9144" y="0"/>
                </a:lnTo>
                <a:lnTo>
                  <a:pt x="0" y="0"/>
                </a:lnTo>
                <a:lnTo>
                  <a:pt x="0" y="460214"/>
                </a:lnTo>
                <a:lnTo>
                  <a:pt x="4572" y="460214"/>
                </a:lnTo>
                <a:lnTo>
                  <a:pt x="4572" y="449546"/>
                </a:lnTo>
                <a:lnTo>
                  <a:pt x="9144" y="449546"/>
                </a:lnTo>
                <a:close/>
              </a:path>
              <a:path w="3102609" h="520064">
                <a:moveTo>
                  <a:pt x="3102605" y="519635"/>
                </a:moveTo>
                <a:lnTo>
                  <a:pt x="3102605" y="449546"/>
                </a:lnTo>
                <a:lnTo>
                  <a:pt x="4572" y="449546"/>
                </a:lnTo>
                <a:lnTo>
                  <a:pt x="9144" y="455642"/>
                </a:lnTo>
                <a:lnTo>
                  <a:pt x="9144" y="460214"/>
                </a:lnTo>
                <a:lnTo>
                  <a:pt x="3091937" y="460214"/>
                </a:lnTo>
                <a:lnTo>
                  <a:pt x="3091937" y="455642"/>
                </a:lnTo>
                <a:lnTo>
                  <a:pt x="3098033" y="460214"/>
                </a:lnTo>
                <a:lnTo>
                  <a:pt x="3098033" y="519635"/>
                </a:lnTo>
                <a:lnTo>
                  <a:pt x="3102605" y="519635"/>
                </a:lnTo>
                <a:close/>
              </a:path>
              <a:path w="3102609" h="520064">
                <a:moveTo>
                  <a:pt x="9144" y="460214"/>
                </a:moveTo>
                <a:lnTo>
                  <a:pt x="9144" y="455642"/>
                </a:lnTo>
                <a:lnTo>
                  <a:pt x="4572" y="449546"/>
                </a:lnTo>
                <a:lnTo>
                  <a:pt x="4572" y="460214"/>
                </a:lnTo>
                <a:lnTo>
                  <a:pt x="9144" y="460214"/>
                </a:lnTo>
                <a:close/>
              </a:path>
              <a:path w="3102609" h="520064">
                <a:moveTo>
                  <a:pt x="3098033" y="460214"/>
                </a:moveTo>
                <a:lnTo>
                  <a:pt x="3091937" y="455642"/>
                </a:lnTo>
                <a:lnTo>
                  <a:pt x="3091937" y="460214"/>
                </a:lnTo>
                <a:lnTo>
                  <a:pt x="3098033" y="460214"/>
                </a:lnTo>
                <a:close/>
              </a:path>
              <a:path w="3102609" h="520064">
                <a:moveTo>
                  <a:pt x="3098033" y="519635"/>
                </a:moveTo>
                <a:lnTo>
                  <a:pt x="3098033" y="460214"/>
                </a:lnTo>
                <a:lnTo>
                  <a:pt x="3091937" y="460214"/>
                </a:lnTo>
                <a:lnTo>
                  <a:pt x="3091937" y="519635"/>
                </a:lnTo>
                <a:lnTo>
                  <a:pt x="3098033" y="5196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38931" y="2161374"/>
            <a:ext cx="262255" cy="1731645"/>
          </a:xfrm>
          <a:custGeom>
            <a:avLst/>
            <a:gdLst/>
            <a:ahLst/>
            <a:cxnLst/>
            <a:rect l="l" t="t" r="r" b="b"/>
            <a:pathLst>
              <a:path w="262254" h="1731645">
                <a:moveTo>
                  <a:pt x="262115" y="256019"/>
                </a:moveTo>
                <a:lnTo>
                  <a:pt x="9144" y="256019"/>
                </a:lnTo>
                <a:lnTo>
                  <a:pt x="9144" y="0"/>
                </a:lnTo>
                <a:lnTo>
                  <a:pt x="0" y="0"/>
                </a:lnTo>
                <a:lnTo>
                  <a:pt x="0" y="1731124"/>
                </a:lnTo>
                <a:lnTo>
                  <a:pt x="9144" y="1731124"/>
                </a:lnTo>
                <a:lnTo>
                  <a:pt x="9144" y="1437005"/>
                </a:lnTo>
                <a:lnTo>
                  <a:pt x="262115" y="1437005"/>
                </a:lnTo>
                <a:lnTo>
                  <a:pt x="262115" y="1426337"/>
                </a:lnTo>
                <a:lnTo>
                  <a:pt x="9144" y="1426337"/>
                </a:lnTo>
                <a:lnTo>
                  <a:pt x="9144" y="1045375"/>
                </a:lnTo>
                <a:lnTo>
                  <a:pt x="262115" y="1045375"/>
                </a:lnTo>
                <a:lnTo>
                  <a:pt x="262115" y="1036231"/>
                </a:lnTo>
                <a:lnTo>
                  <a:pt x="9144" y="1036231"/>
                </a:lnTo>
                <a:lnTo>
                  <a:pt x="9144" y="655256"/>
                </a:lnTo>
                <a:lnTo>
                  <a:pt x="262115" y="655256"/>
                </a:lnTo>
                <a:lnTo>
                  <a:pt x="262115" y="646125"/>
                </a:lnTo>
                <a:lnTo>
                  <a:pt x="9144" y="646125"/>
                </a:lnTo>
                <a:lnTo>
                  <a:pt x="9144" y="265163"/>
                </a:lnTo>
                <a:lnTo>
                  <a:pt x="262115" y="265163"/>
                </a:lnTo>
                <a:lnTo>
                  <a:pt x="262115" y="256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5613" y="2161374"/>
            <a:ext cx="262255" cy="1731645"/>
          </a:xfrm>
          <a:custGeom>
            <a:avLst/>
            <a:gdLst/>
            <a:ahLst/>
            <a:cxnLst/>
            <a:rect l="l" t="t" r="r" b="b"/>
            <a:pathLst>
              <a:path w="262255" h="1731645">
                <a:moveTo>
                  <a:pt x="262102" y="256019"/>
                </a:moveTo>
                <a:lnTo>
                  <a:pt x="9144" y="256019"/>
                </a:lnTo>
                <a:lnTo>
                  <a:pt x="9144" y="0"/>
                </a:lnTo>
                <a:lnTo>
                  <a:pt x="0" y="0"/>
                </a:lnTo>
                <a:lnTo>
                  <a:pt x="0" y="1731124"/>
                </a:lnTo>
                <a:lnTo>
                  <a:pt x="9144" y="1731124"/>
                </a:lnTo>
                <a:lnTo>
                  <a:pt x="9144" y="1437005"/>
                </a:lnTo>
                <a:lnTo>
                  <a:pt x="262102" y="1437005"/>
                </a:lnTo>
                <a:lnTo>
                  <a:pt x="262102" y="1426337"/>
                </a:lnTo>
                <a:lnTo>
                  <a:pt x="9144" y="1426337"/>
                </a:lnTo>
                <a:lnTo>
                  <a:pt x="9144" y="1045375"/>
                </a:lnTo>
                <a:lnTo>
                  <a:pt x="262102" y="1045375"/>
                </a:lnTo>
                <a:lnTo>
                  <a:pt x="262102" y="1036231"/>
                </a:lnTo>
                <a:lnTo>
                  <a:pt x="9144" y="1036231"/>
                </a:lnTo>
                <a:lnTo>
                  <a:pt x="9144" y="655256"/>
                </a:lnTo>
                <a:lnTo>
                  <a:pt x="262102" y="655256"/>
                </a:lnTo>
                <a:lnTo>
                  <a:pt x="262102" y="646125"/>
                </a:lnTo>
                <a:lnTo>
                  <a:pt x="9144" y="646125"/>
                </a:lnTo>
                <a:lnTo>
                  <a:pt x="9144" y="265163"/>
                </a:lnTo>
                <a:lnTo>
                  <a:pt x="262102" y="265163"/>
                </a:lnTo>
                <a:lnTo>
                  <a:pt x="262102" y="2560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475625" y="1120562"/>
            <a:ext cx="4134485" cy="782320"/>
            <a:chOff x="1475625" y="1120562"/>
            <a:chExt cx="4134485" cy="782320"/>
          </a:xfrm>
        </p:grpSpPr>
        <p:sp>
          <p:nvSpPr>
            <p:cNvPr id="8" name="object 8"/>
            <p:cNvSpPr/>
            <p:nvPr/>
          </p:nvSpPr>
          <p:spPr>
            <a:xfrm>
              <a:off x="1475613" y="1382674"/>
              <a:ext cx="4134485" cy="520065"/>
            </a:xfrm>
            <a:custGeom>
              <a:avLst/>
              <a:gdLst/>
              <a:ahLst/>
              <a:cxnLst/>
              <a:rect l="l" t="t" r="r" b="b"/>
              <a:pathLst>
                <a:path w="4134485" h="520064">
                  <a:moveTo>
                    <a:pt x="4134269" y="449541"/>
                  </a:moveTo>
                  <a:lnTo>
                    <a:pt x="3102610" y="449541"/>
                  </a:lnTo>
                  <a:lnTo>
                    <a:pt x="3102610" y="265163"/>
                  </a:lnTo>
                  <a:lnTo>
                    <a:pt x="3355568" y="265163"/>
                  </a:lnTo>
                  <a:lnTo>
                    <a:pt x="3355568" y="254495"/>
                  </a:lnTo>
                  <a:lnTo>
                    <a:pt x="3102610" y="254495"/>
                  </a:lnTo>
                  <a:lnTo>
                    <a:pt x="3102610" y="0"/>
                  </a:lnTo>
                  <a:lnTo>
                    <a:pt x="3093466" y="0"/>
                  </a:lnTo>
                  <a:lnTo>
                    <a:pt x="3093466" y="254495"/>
                  </a:lnTo>
                  <a:lnTo>
                    <a:pt x="2842031" y="254495"/>
                  </a:lnTo>
                  <a:lnTo>
                    <a:pt x="2842031" y="265163"/>
                  </a:lnTo>
                  <a:lnTo>
                    <a:pt x="3093466" y="265163"/>
                  </a:lnTo>
                  <a:lnTo>
                    <a:pt x="3093466" y="449541"/>
                  </a:lnTo>
                  <a:lnTo>
                    <a:pt x="2063318" y="449541"/>
                  </a:lnTo>
                  <a:lnTo>
                    <a:pt x="0" y="449541"/>
                  </a:lnTo>
                  <a:lnTo>
                    <a:pt x="0" y="519633"/>
                  </a:lnTo>
                  <a:lnTo>
                    <a:pt x="4572" y="519633"/>
                  </a:lnTo>
                  <a:lnTo>
                    <a:pt x="9144" y="519633"/>
                  </a:lnTo>
                  <a:lnTo>
                    <a:pt x="9144" y="460209"/>
                  </a:lnTo>
                  <a:lnTo>
                    <a:pt x="2063318" y="460209"/>
                  </a:lnTo>
                  <a:lnTo>
                    <a:pt x="2063318" y="519633"/>
                  </a:lnTo>
                  <a:lnTo>
                    <a:pt x="2067890" y="519633"/>
                  </a:lnTo>
                  <a:lnTo>
                    <a:pt x="2072462" y="519633"/>
                  </a:lnTo>
                  <a:lnTo>
                    <a:pt x="2072462" y="460209"/>
                  </a:lnTo>
                  <a:lnTo>
                    <a:pt x="3093466" y="460209"/>
                  </a:lnTo>
                  <a:lnTo>
                    <a:pt x="3098038" y="460209"/>
                  </a:lnTo>
                  <a:lnTo>
                    <a:pt x="3102610" y="460209"/>
                  </a:lnTo>
                  <a:lnTo>
                    <a:pt x="4123601" y="460209"/>
                  </a:lnTo>
                  <a:lnTo>
                    <a:pt x="4123601" y="519633"/>
                  </a:lnTo>
                  <a:lnTo>
                    <a:pt x="4128173" y="519633"/>
                  </a:lnTo>
                  <a:lnTo>
                    <a:pt x="4134269" y="519633"/>
                  </a:lnTo>
                  <a:lnTo>
                    <a:pt x="4134269" y="44954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801054" y="1122086"/>
              <a:ext cx="1546738" cy="2605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799530" y="1120562"/>
              <a:ext cx="1550035" cy="264160"/>
            </a:xfrm>
            <a:custGeom>
              <a:avLst/>
              <a:gdLst/>
              <a:ahLst/>
              <a:cxnLst/>
              <a:rect l="l" t="t" r="r" b="b"/>
              <a:pathLst>
                <a:path w="1550035" h="264159">
                  <a:moveTo>
                    <a:pt x="30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8" y="0"/>
                  </a:lnTo>
                  <a:close/>
                </a:path>
                <a:path w="1550035" h="264159">
                  <a:moveTo>
                    <a:pt x="6096" y="3048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50035" h="264159">
                  <a:moveTo>
                    <a:pt x="3048" y="257533"/>
                  </a:moveTo>
                  <a:lnTo>
                    <a:pt x="3048" y="4572"/>
                  </a:lnTo>
                  <a:lnTo>
                    <a:pt x="0" y="1524"/>
                  </a:lnTo>
                  <a:lnTo>
                    <a:pt x="0" y="260581"/>
                  </a:lnTo>
                  <a:lnTo>
                    <a:pt x="3048" y="257533"/>
                  </a:lnTo>
                  <a:close/>
                </a:path>
                <a:path w="1550035" h="264159">
                  <a:moveTo>
                    <a:pt x="35052" y="230107"/>
                  </a:moveTo>
                  <a:lnTo>
                    <a:pt x="33528" y="227059"/>
                  </a:lnTo>
                  <a:lnTo>
                    <a:pt x="0" y="260581"/>
                  </a:lnTo>
                  <a:lnTo>
                    <a:pt x="1524" y="261343"/>
                  </a:lnTo>
                  <a:lnTo>
                    <a:pt x="1524" y="260581"/>
                  </a:lnTo>
                  <a:lnTo>
                    <a:pt x="4572" y="260581"/>
                  </a:lnTo>
                  <a:lnTo>
                    <a:pt x="32004" y="233154"/>
                  </a:lnTo>
                  <a:lnTo>
                    <a:pt x="32004" y="230107"/>
                  </a:lnTo>
                  <a:lnTo>
                    <a:pt x="35052" y="230107"/>
                  </a:lnTo>
                  <a:close/>
                </a:path>
                <a:path w="1550035" h="264159">
                  <a:moveTo>
                    <a:pt x="1548262" y="263629"/>
                  </a:moveTo>
                  <a:lnTo>
                    <a:pt x="1548262" y="260581"/>
                  </a:lnTo>
                  <a:lnTo>
                    <a:pt x="1546738" y="262105"/>
                  </a:lnTo>
                  <a:lnTo>
                    <a:pt x="1545213" y="260581"/>
                  </a:lnTo>
                  <a:lnTo>
                    <a:pt x="4572" y="260581"/>
                  </a:lnTo>
                  <a:lnTo>
                    <a:pt x="3048" y="262105"/>
                  </a:lnTo>
                  <a:lnTo>
                    <a:pt x="0" y="260581"/>
                  </a:lnTo>
                  <a:lnTo>
                    <a:pt x="0" y="263629"/>
                  </a:lnTo>
                  <a:lnTo>
                    <a:pt x="1548262" y="263629"/>
                  </a:lnTo>
                  <a:close/>
                </a:path>
                <a:path w="1550035" h="264159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4159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32004" y="33528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50035" h="264159">
                  <a:moveTo>
                    <a:pt x="4572" y="260581"/>
                  </a:moveTo>
                  <a:lnTo>
                    <a:pt x="1524" y="260581"/>
                  </a:lnTo>
                  <a:lnTo>
                    <a:pt x="3048" y="262105"/>
                  </a:lnTo>
                  <a:lnTo>
                    <a:pt x="4572" y="260581"/>
                  </a:lnTo>
                  <a:close/>
                </a:path>
                <a:path w="1550035" h="264159">
                  <a:moveTo>
                    <a:pt x="3048" y="262105"/>
                  </a:moveTo>
                  <a:lnTo>
                    <a:pt x="1524" y="260581"/>
                  </a:lnTo>
                  <a:lnTo>
                    <a:pt x="1524" y="261343"/>
                  </a:lnTo>
                  <a:lnTo>
                    <a:pt x="3048" y="262105"/>
                  </a:lnTo>
                  <a:close/>
                </a:path>
                <a:path w="1550035" h="264159">
                  <a:moveTo>
                    <a:pt x="1546738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3690" y="3048"/>
                  </a:lnTo>
                  <a:lnTo>
                    <a:pt x="1546738" y="0"/>
                  </a:lnTo>
                  <a:close/>
                </a:path>
                <a:path w="1550035" h="264159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28"/>
                  </a:lnTo>
                  <a:lnTo>
                    <a:pt x="33528" y="35052"/>
                  </a:lnTo>
                  <a:lnTo>
                    <a:pt x="35052" y="32004"/>
                  </a:lnTo>
                  <a:close/>
                </a:path>
                <a:path w="1550035" h="264159">
                  <a:moveTo>
                    <a:pt x="35052" y="227059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28"/>
                  </a:lnTo>
                  <a:lnTo>
                    <a:pt x="32004" y="228582"/>
                  </a:lnTo>
                  <a:lnTo>
                    <a:pt x="33528" y="227059"/>
                  </a:lnTo>
                  <a:lnTo>
                    <a:pt x="35052" y="227059"/>
                  </a:lnTo>
                  <a:close/>
                </a:path>
                <a:path w="1550035" h="264159">
                  <a:moveTo>
                    <a:pt x="35052" y="230107"/>
                  </a:moveTo>
                  <a:lnTo>
                    <a:pt x="32004" y="230107"/>
                  </a:lnTo>
                  <a:lnTo>
                    <a:pt x="32004" y="233154"/>
                  </a:lnTo>
                  <a:lnTo>
                    <a:pt x="35052" y="230107"/>
                  </a:lnTo>
                  <a:close/>
                </a:path>
                <a:path w="1550035" h="264159">
                  <a:moveTo>
                    <a:pt x="1516258" y="227059"/>
                  </a:moveTo>
                  <a:lnTo>
                    <a:pt x="1516258" y="35052"/>
                  </a:lnTo>
                  <a:lnTo>
                    <a:pt x="1514734" y="32004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3210" y="35052"/>
                  </a:lnTo>
                  <a:lnTo>
                    <a:pt x="1513210" y="33528"/>
                  </a:lnTo>
                  <a:lnTo>
                    <a:pt x="1514734" y="35052"/>
                  </a:lnTo>
                  <a:lnTo>
                    <a:pt x="1514734" y="230107"/>
                  </a:lnTo>
                  <a:lnTo>
                    <a:pt x="1516258" y="227059"/>
                  </a:lnTo>
                  <a:close/>
                </a:path>
                <a:path w="1550035" h="264159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0035" h="264159">
                  <a:moveTo>
                    <a:pt x="1514734" y="227059"/>
                  </a:moveTo>
                  <a:lnTo>
                    <a:pt x="33528" y="227059"/>
                  </a:lnTo>
                  <a:lnTo>
                    <a:pt x="35052" y="228583"/>
                  </a:lnTo>
                  <a:lnTo>
                    <a:pt x="35052" y="230107"/>
                  </a:lnTo>
                  <a:lnTo>
                    <a:pt x="1513210" y="230107"/>
                  </a:lnTo>
                  <a:lnTo>
                    <a:pt x="1513210" y="228583"/>
                  </a:lnTo>
                  <a:lnTo>
                    <a:pt x="1514734" y="227059"/>
                  </a:lnTo>
                  <a:close/>
                </a:path>
                <a:path w="1550035" h="264159">
                  <a:moveTo>
                    <a:pt x="35052" y="230107"/>
                  </a:moveTo>
                  <a:lnTo>
                    <a:pt x="35052" y="228583"/>
                  </a:lnTo>
                  <a:lnTo>
                    <a:pt x="33528" y="227059"/>
                  </a:lnTo>
                  <a:lnTo>
                    <a:pt x="35052" y="230107"/>
                  </a:lnTo>
                  <a:close/>
                </a:path>
                <a:path w="1550035" h="264159">
                  <a:moveTo>
                    <a:pt x="1514734" y="35052"/>
                  </a:moveTo>
                  <a:lnTo>
                    <a:pt x="1513210" y="33528"/>
                  </a:lnTo>
                  <a:lnTo>
                    <a:pt x="1513210" y="35052"/>
                  </a:lnTo>
                  <a:lnTo>
                    <a:pt x="1514734" y="35052"/>
                  </a:lnTo>
                  <a:close/>
                </a:path>
                <a:path w="1550035" h="264159">
                  <a:moveTo>
                    <a:pt x="1514734" y="227059"/>
                  </a:moveTo>
                  <a:lnTo>
                    <a:pt x="1514734" y="35052"/>
                  </a:lnTo>
                  <a:lnTo>
                    <a:pt x="1513210" y="35052"/>
                  </a:lnTo>
                  <a:lnTo>
                    <a:pt x="1513210" y="227059"/>
                  </a:lnTo>
                  <a:lnTo>
                    <a:pt x="1514734" y="227059"/>
                  </a:lnTo>
                  <a:close/>
                </a:path>
                <a:path w="1550035" h="264159">
                  <a:moveTo>
                    <a:pt x="1514734" y="230107"/>
                  </a:moveTo>
                  <a:lnTo>
                    <a:pt x="1514734" y="227059"/>
                  </a:lnTo>
                  <a:lnTo>
                    <a:pt x="1513210" y="228583"/>
                  </a:lnTo>
                  <a:lnTo>
                    <a:pt x="1513210" y="230107"/>
                  </a:lnTo>
                  <a:lnTo>
                    <a:pt x="1514734" y="230107"/>
                  </a:lnTo>
                  <a:close/>
                </a:path>
                <a:path w="1550035" h="264159">
                  <a:moveTo>
                    <a:pt x="1546807" y="3048"/>
                  </a:moveTo>
                  <a:lnTo>
                    <a:pt x="1543690" y="3048"/>
                  </a:lnTo>
                  <a:lnTo>
                    <a:pt x="1514734" y="32004"/>
                  </a:lnTo>
                  <a:lnTo>
                    <a:pt x="1516258" y="32004"/>
                  </a:lnTo>
                  <a:lnTo>
                    <a:pt x="1516258" y="35052"/>
                  </a:lnTo>
                  <a:lnTo>
                    <a:pt x="1546807" y="3048"/>
                  </a:lnTo>
                  <a:close/>
                </a:path>
                <a:path w="1550035" h="264159">
                  <a:moveTo>
                    <a:pt x="1516258" y="35052"/>
                  </a:moveTo>
                  <a:lnTo>
                    <a:pt x="1516258" y="32004"/>
                  </a:lnTo>
                  <a:lnTo>
                    <a:pt x="1514734" y="32004"/>
                  </a:lnTo>
                  <a:lnTo>
                    <a:pt x="1516258" y="35052"/>
                  </a:lnTo>
                  <a:close/>
                </a:path>
                <a:path w="1550035" h="264159">
                  <a:moveTo>
                    <a:pt x="1548262" y="260581"/>
                  </a:moveTo>
                  <a:lnTo>
                    <a:pt x="1516258" y="227059"/>
                  </a:lnTo>
                  <a:lnTo>
                    <a:pt x="1514734" y="230107"/>
                  </a:lnTo>
                  <a:lnTo>
                    <a:pt x="1516258" y="230107"/>
                  </a:lnTo>
                  <a:lnTo>
                    <a:pt x="1516258" y="231630"/>
                  </a:lnTo>
                  <a:lnTo>
                    <a:pt x="1545213" y="260581"/>
                  </a:lnTo>
                  <a:lnTo>
                    <a:pt x="1548262" y="260581"/>
                  </a:lnTo>
                  <a:close/>
                </a:path>
                <a:path w="1550035" h="264159">
                  <a:moveTo>
                    <a:pt x="1516258" y="231630"/>
                  </a:moveTo>
                  <a:lnTo>
                    <a:pt x="1516258" y="230107"/>
                  </a:lnTo>
                  <a:lnTo>
                    <a:pt x="1514734" y="230107"/>
                  </a:lnTo>
                  <a:lnTo>
                    <a:pt x="1516258" y="231630"/>
                  </a:lnTo>
                  <a:close/>
                </a:path>
                <a:path w="1550035" h="264159">
                  <a:moveTo>
                    <a:pt x="1548262" y="1524"/>
                  </a:moveTo>
                  <a:lnTo>
                    <a:pt x="1546738" y="0"/>
                  </a:lnTo>
                  <a:lnTo>
                    <a:pt x="1543690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7517" y="2303"/>
                  </a:lnTo>
                  <a:lnTo>
                    <a:pt x="1548262" y="1524"/>
                  </a:lnTo>
                  <a:close/>
                </a:path>
                <a:path w="1550035" h="264159">
                  <a:moveTo>
                    <a:pt x="1548262" y="260581"/>
                  </a:moveTo>
                  <a:lnTo>
                    <a:pt x="1545213" y="260581"/>
                  </a:lnTo>
                  <a:lnTo>
                    <a:pt x="1546738" y="262105"/>
                  </a:lnTo>
                  <a:lnTo>
                    <a:pt x="1548262" y="260581"/>
                  </a:lnTo>
                  <a:close/>
                </a:path>
                <a:path w="1550035" h="264159">
                  <a:moveTo>
                    <a:pt x="1549786" y="263629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1524"/>
                  </a:lnTo>
                  <a:lnTo>
                    <a:pt x="1548262" y="263629"/>
                  </a:lnTo>
                  <a:lnTo>
                    <a:pt x="1549786" y="263629"/>
                  </a:lnTo>
                  <a:close/>
                </a:path>
                <a:path w="1550035" h="264159">
                  <a:moveTo>
                    <a:pt x="1547517" y="2303"/>
                  </a:moveTo>
                  <a:lnTo>
                    <a:pt x="1546738" y="1524"/>
                  </a:lnTo>
                  <a:lnTo>
                    <a:pt x="1546738" y="3048"/>
                  </a:lnTo>
                  <a:lnTo>
                    <a:pt x="1547517" y="2303"/>
                  </a:lnTo>
                  <a:close/>
                </a:path>
                <a:path w="1550035" h="264159">
                  <a:moveTo>
                    <a:pt x="1548262" y="260581"/>
                  </a:moveTo>
                  <a:lnTo>
                    <a:pt x="1548262" y="3048"/>
                  </a:lnTo>
                  <a:lnTo>
                    <a:pt x="1546738" y="3120"/>
                  </a:lnTo>
                  <a:lnTo>
                    <a:pt x="1546738" y="258984"/>
                  </a:lnTo>
                  <a:lnTo>
                    <a:pt x="1548262" y="260581"/>
                  </a:lnTo>
                  <a:close/>
                </a:path>
                <a:path w="1550035" h="264159">
                  <a:moveTo>
                    <a:pt x="1548262" y="3048"/>
                  </a:moveTo>
                  <a:lnTo>
                    <a:pt x="1547517" y="2303"/>
                  </a:lnTo>
                  <a:lnTo>
                    <a:pt x="1546807" y="3048"/>
                  </a:lnTo>
                  <a:lnTo>
                    <a:pt x="1548262" y="3048"/>
                  </a:lnTo>
                  <a:close/>
                </a:path>
                <a:path w="1550035" h="264159">
                  <a:moveTo>
                    <a:pt x="1548262" y="3048"/>
                  </a:moveTo>
                  <a:lnTo>
                    <a:pt x="1548262" y="1524"/>
                  </a:lnTo>
                  <a:lnTo>
                    <a:pt x="1547517" y="2303"/>
                  </a:lnTo>
                  <a:lnTo>
                    <a:pt x="1548262" y="3048"/>
                  </a:lnTo>
                  <a:close/>
                </a:path>
              </a:pathLst>
            </a:custGeom>
            <a:solidFill>
              <a:srgbClr val="00CC98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875213" y="1175979"/>
            <a:ext cx="1397635" cy="1377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700" spc="-5" dirty="0">
                <a:latin typeface="Comic Sans MS" panose="030F0702030302020204"/>
                <a:cs typeface="Comic Sans MS" panose="030F0702030302020204"/>
              </a:rPr>
              <a:t>Comisión</a:t>
            </a:r>
            <a:r>
              <a:rPr sz="700" spc="7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700" spc="-5" dirty="0">
                <a:latin typeface="Comic Sans MS" panose="030F0702030302020204"/>
                <a:cs typeface="Comic Sans MS" panose="030F0702030302020204"/>
              </a:rPr>
              <a:t>del</a:t>
            </a:r>
            <a:r>
              <a:rPr sz="700" spc="9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700" i="1" spc="-5" dirty="0">
                <a:latin typeface="Comic Sans MS" panose="030F0702030302020204"/>
                <a:cs typeface="Comic Sans MS" panose="030F0702030302020204"/>
              </a:rPr>
              <a:t>Codex</a:t>
            </a:r>
            <a:r>
              <a:rPr sz="700" i="1" spc="7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700" i="1" spc="-5" dirty="0">
                <a:latin typeface="Comic Sans MS" panose="030F0702030302020204"/>
                <a:cs typeface="Comic Sans MS" panose="030F0702030302020204"/>
              </a:rPr>
              <a:t>Alimentarius</a:t>
            </a:r>
            <a:endParaRPr sz="7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06070" y="1900778"/>
            <a:ext cx="1548765" cy="262255"/>
            <a:chOff x="706070" y="1900778"/>
            <a:chExt cx="1548765" cy="26225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594" y="1902302"/>
              <a:ext cx="1545197" cy="25906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06070" y="1900778"/>
              <a:ext cx="1548765" cy="262255"/>
            </a:xfrm>
            <a:custGeom>
              <a:avLst/>
              <a:gdLst/>
              <a:ahLst/>
              <a:cxnLst/>
              <a:rect l="l" t="t" r="r" b="b"/>
              <a:pathLst>
                <a:path w="1548764" h="26225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48764" h="262255">
                  <a:moveTo>
                    <a:pt x="5956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6" y="3048"/>
                  </a:lnTo>
                  <a:close/>
                </a:path>
                <a:path w="1548764" h="262255">
                  <a:moveTo>
                    <a:pt x="3048" y="256016"/>
                  </a:moveTo>
                  <a:lnTo>
                    <a:pt x="3048" y="6096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016"/>
                  </a:lnTo>
                  <a:close/>
                </a:path>
                <a:path w="1548764" h="262255">
                  <a:moveTo>
                    <a:pt x="35045" y="230108"/>
                  </a:moveTo>
                  <a:lnTo>
                    <a:pt x="31997" y="227060"/>
                  </a:lnTo>
                  <a:lnTo>
                    <a:pt x="0" y="259064"/>
                  </a:lnTo>
                  <a:lnTo>
                    <a:pt x="1524" y="260588"/>
                  </a:lnTo>
                  <a:lnTo>
                    <a:pt x="1524" y="259064"/>
                  </a:lnTo>
                  <a:lnTo>
                    <a:pt x="6095" y="259064"/>
                  </a:lnTo>
                  <a:lnTo>
                    <a:pt x="31997" y="233157"/>
                  </a:lnTo>
                  <a:lnTo>
                    <a:pt x="31997" y="230108"/>
                  </a:lnTo>
                  <a:lnTo>
                    <a:pt x="35045" y="230108"/>
                  </a:lnTo>
                  <a:close/>
                </a:path>
                <a:path w="1548764" h="262255">
                  <a:moveTo>
                    <a:pt x="3048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48" y="262112"/>
                  </a:lnTo>
                  <a:close/>
                </a:path>
                <a:path w="1548764" h="26225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4" h="262255">
                  <a:moveTo>
                    <a:pt x="33591" y="32004"/>
                  </a:moveTo>
                  <a:lnTo>
                    <a:pt x="5956" y="3048"/>
                  </a:lnTo>
                  <a:lnTo>
                    <a:pt x="1524" y="3048"/>
                  </a:lnTo>
                  <a:lnTo>
                    <a:pt x="1524" y="4572"/>
                  </a:lnTo>
                  <a:lnTo>
                    <a:pt x="31997" y="35052"/>
                  </a:lnTo>
                  <a:lnTo>
                    <a:pt x="31997" y="32004"/>
                  </a:lnTo>
                  <a:lnTo>
                    <a:pt x="33591" y="32004"/>
                  </a:lnTo>
                  <a:close/>
                </a:path>
                <a:path w="1548764" h="262255">
                  <a:moveTo>
                    <a:pt x="6095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3048" y="262112"/>
                  </a:lnTo>
                  <a:lnTo>
                    <a:pt x="6095" y="259064"/>
                  </a:lnTo>
                  <a:close/>
                </a:path>
                <a:path w="1548764" h="262255">
                  <a:moveTo>
                    <a:pt x="3048" y="262112"/>
                  </a:moveTo>
                  <a:lnTo>
                    <a:pt x="3048" y="260588"/>
                  </a:lnTo>
                  <a:lnTo>
                    <a:pt x="1524" y="259064"/>
                  </a:lnTo>
                  <a:lnTo>
                    <a:pt x="1524" y="260588"/>
                  </a:lnTo>
                  <a:lnTo>
                    <a:pt x="3048" y="262112"/>
                  </a:lnTo>
                  <a:close/>
                </a:path>
                <a:path w="1548764" h="262255">
                  <a:moveTo>
                    <a:pt x="1546721" y="0"/>
                  </a:moveTo>
                  <a:lnTo>
                    <a:pt x="3048" y="0"/>
                  </a:lnTo>
                  <a:lnTo>
                    <a:pt x="5956" y="3048"/>
                  </a:lnTo>
                  <a:lnTo>
                    <a:pt x="1543674" y="3048"/>
                  </a:lnTo>
                  <a:lnTo>
                    <a:pt x="1546721" y="0"/>
                  </a:lnTo>
                  <a:close/>
                </a:path>
                <a:path w="1548764" h="262255">
                  <a:moveTo>
                    <a:pt x="1546721" y="262112"/>
                  </a:moveTo>
                  <a:lnTo>
                    <a:pt x="1543529" y="259064"/>
                  </a:lnTo>
                  <a:lnTo>
                    <a:pt x="6095" y="259064"/>
                  </a:lnTo>
                  <a:lnTo>
                    <a:pt x="3048" y="262112"/>
                  </a:lnTo>
                  <a:lnTo>
                    <a:pt x="1546721" y="262112"/>
                  </a:lnTo>
                  <a:close/>
                </a:path>
                <a:path w="1548764" h="262255">
                  <a:moveTo>
                    <a:pt x="35045" y="33528"/>
                  </a:moveTo>
                  <a:lnTo>
                    <a:pt x="33591" y="32004"/>
                  </a:lnTo>
                  <a:lnTo>
                    <a:pt x="31997" y="32004"/>
                  </a:lnTo>
                  <a:lnTo>
                    <a:pt x="31997" y="35052"/>
                  </a:lnTo>
                  <a:lnTo>
                    <a:pt x="35045" y="33528"/>
                  </a:lnTo>
                  <a:close/>
                </a:path>
                <a:path w="1548764" h="262255">
                  <a:moveTo>
                    <a:pt x="35045" y="33528"/>
                  </a:moveTo>
                  <a:lnTo>
                    <a:pt x="31997" y="35052"/>
                  </a:lnTo>
                  <a:lnTo>
                    <a:pt x="31997" y="227060"/>
                  </a:lnTo>
                  <a:lnTo>
                    <a:pt x="33521" y="228584"/>
                  </a:lnTo>
                  <a:lnTo>
                    <a:pt x="33521" y="35052"/>
                  </a:lnTo>
                  <a:lnTo>
                    <a:pt x="35045" y="33528"/>
                  </a:lnTo>
                  <a:close/>
                </a:path>
                <a:path w="1548764" h="262255">
                  <a:moveTo>
                    <a:pt x="35045" y="230108"/>
                  </a:moveTo>
                  <a:lnTo>
                    <a:pt x="31997" y="230108"/>
                  </a:lnTo>
                  <a:lnTo>
                    <a:pt x="31997" y="233157"/>
                  </a:lnTo>
                  <a:lnTo>
                    <a:pt x="35045" y="230108"/>
                  </a:lnTo>
                  <a:close/>
                </a:path>
                <a:path w="1548764" h="262255">
                  <a:moveTo>
                    <a:pt x="35045" y="35052"/>
                  </a:moveTo>
                  <a:lnTo>
                    <a:pt x="35045" y="33528"/>
                  </a:lnTo>
                  <a:lnTo>
                    <a:pt x="33521" y="35052"/>
                  </a:lnTo>
                  <a:lnTo>
                    <a:pt x="35045" y="35052"/>
                  </a:lnTo>
                  <a:close/>
                </a:path>
                <a:path w="1548764" h="262255">
                  <a:moveTo>
                    <a:pt x="35045" y="227060"/>
                  </a:moveTo>
                  <a:lnTo>
                    <a:pt x="35045" y="35052"/>
                  </a:lnTo>
                  <a:lnTo>
                    <a:pt x="33521" y="35052"/>
                  </a:lnTo>
                  <a:lnTo>
                    <a:pt x="33521" y="227060"/>
                  </a:lnTo>
                  <a:lnTo>
                    <a:pt x="35045" y="227060"/>
                  </a:lnTo>
                  <a:close/>
                </a:path>
                <a:path w="1548764" h="262255">
                  <a:moveTo>
                    <a:pt x="1514732" y="227060"/>
                  </a:moveTo>
                  <a:lnTo>
                    <a:pt x="33521" y="227060"/>
                  </a:lnTo>
                  <a:lnTo>
                    <a:pt x="35045" y="228584"/>
                  </a:lnTo>
                  <a:lnTo>
                    <a:pt x="35045" y="230108"/>
                  </a:lnTo>
                  <a:lnTo>
                    <a:pt x="1513208" y="230108"/>
                  </a:lnTo>
                  <a:lnTo>
                    <a:pt x="1513208" y="228584"/>
                  </a:lnTo>
                  <a:lnTo>
                    <a:pt x="1514732" y="227060"/>
                  </a:lnTo>
                  <a:close/>
                </a:path>
                <a:path w="1548764" h="262255">
                  <a:moveTo>
                    <a:pt x="35045" y="230108"/>
                  </a:moveTo>
                  <a:lnTo>
                    <a:pt x="35045" y="228584"/>
                  </a:lnTo>
                  <a:lnTo>
                    <a:pt x="33521" y="227060"/>
                  </a:lnTo>
                  <a:lnTo>
                    <a:pt x="33521" y="228584"/>
                  </a:lnTo>
                  <a:lnTo>
                    <a:pt x="35045" y="230108"/>
                  </a:lnTo>
                  <a:close/>
                </a:path>
                <a:path w="1548764" h="262255">
                  <a:moveTo>
                    <a:pt x="1514731" y="32004"/>
                  </a:moveTo>
                  <a:lnTo>
                    <a:pt x="33591" y="32004"/>
                  </a:lnTo>
                  <a:lnTo>
                    <a:pt x="35045" y="33528"/>
                  </a:lnTo>
                  <a:lnTo>
                    <a:pt x="35045" y="35052"/>
                  </a:lnTo>
                  <a:lnTo>
                    <a:pt x="1513208" y="35052"/>
                  </a:lnTo>
                  <a:lnTo>
                    <a:pt x="1513208" y="33528"/>
                  </a:lnTo>
                  <a:lnTo>
                    <a:pt x="1514731" y="32004"/>
                  </a:lnTo>
                  <a:close/>
                </a:path>
                <a:path w="1548764" h="262255">
                  <a:moveTo>
                    <a:pt x="1516256" y="35052"/>
                  </a:moveTo>
                  <a:lnTo>
                    <a:pt x="1516256" y="32004"/>
                  </a:lnTo>
                  <a:lnTo>
                    <a:pt x="1514731" y="32004"/>
                  </a:lnTo>
                  <a:lnTo>
                    <a:pt x="1513208" y="33528"/>
                  </a:lnTo>
                  <a:lnTo>
                    <a:pt x="1516256" y="35052"/>
                  </a:lnTo>
                  <a:close/>
                </a:path>
                <a:path w="1548764" h="262255">
                  <a:moveTo>
                    <a:pt x="1516256" y="227060"/>
                  </a:moveTo>
                  <a:lnTo>
                    <a:pt x="1516256" y="35052"/>
                  </a:lnTo>
                  <a:lnTo>
                    <a:pt x="1513208" y="33528"/>
                  </a:lnTo>
                  <a:lnTo>
                    <a:pt x="1514732" y="35052"/>
                  </a:lnTo>
                  <a:lnTo>
                    <a:pt x="1514732" y="228584"/>
                  </a:lnTo>
                  <a:lnTo>
                    <a:pt x="1516256" y="227060"/>
                  </a:lnTo>
                  <a:close/>
                </a:path>
                <a:path w="1548764" h="262255">
                  <a:moveTo>
                    <a:pt x="1514732" y="35052"/>
                  </a:moveTo>
                  <a:lnTo>
                    <a:pt x="1513208" y="33528"/>
                  </a:lnTo>
                  <a:lnTo>
                    <a:pt x="1513208" y="35052"/>
                  </a:lnTo>
                  <a:lnTo>
                    <a:pt x="1514732" y="35052"/>
                  </a:lnTo>
                  <a:close/>
                </a:path>
                <a:path w="1548764" h="262255">
                  <a:moveTo>
                    <a:pt x="1514732" y="227060"/>
                  </a:moveTo>
                  <a:lnTo>
                    <a:pt x="1514732" y="35052"/>
                  </a:lnTo>
                  <a:lnTo>
                    <a:pt x="1513208" y="35052"/>
                  </a:lnTo>
                  <a:lnTo>
                    <a:pt x="1513208" y="227060"/>
                  </a:lnTo>
                  <a:lnTo>
                    <a:pt x="1514732" y="227060"/>
                  </a:lnTo>
                  <a:close/>
                </a:path>
                <a:path w="1548764" h="262255">
                  <a:moveTo>
                    <a:pt x="1514732" y="228584"/>
                  </a:moveTo>
                  <a:lnTo>
                    <a:pt x="1514732" y="227060"/>
                  </a:lnTo>
                  <a:lnTo>
                    <a:pt x="1513208" y="228584"/>
                  </a:lnTo>
                  <a:lnTo>
                    <a:pt x="1513208" y="230108"/>
                  </a:lnTo>
                  <a:lnTo>
                    <a:pt x="1514732" y="228584"/>
                  </a:lnTo>
                  <a:close/>
                </a:path>
                <a:path w="1548764" h="262255">
                  <a:moveTo>
                    <a:pt x="1548245" y="259064"/>
                  </a:moveTo>
                  <a:lnTo>
                    <a:pt x="1516256" y="227060"/>
                  </a:lnTo>
                  <a:lnTo>
                    <a:pt x="1513208" y="230108"/>
                  </a:lnTo>
                  <a:lnTo>
                    <a:pt x="1516256" y="230108"/>
                  </a:lnTo>
                  <a:lnTo>
                    <a:pt x="1516256" y="233019"/>
                  </a:lnTo>
                  <a:lnTo>
                    <a:pt x="1543529" y="259064"/>
                  </a:lnTo>
                  <a:lnTo>
                    <a:pt x="1546721" y="259064"/>
                  </a:lnTo>
                  <a:lnTo>
                    <a:pt x="1546721" y="262112"/>
                  </a:lnTo>
                  <a:lnTo>
                    <a:pt x="1548245" y="259064"/>
                  </a:lnTo>
                  <a:close/>
                </a:path>
                <a:path w="1548764" h="262255">
                  <a:moveTo>
                    <a:pt x="1516256" y="233019"/>
                  </a:moveTo>
                  <a:lnTo>
                    <a:pt x="1516256" y="230108"/>
                  </a:lnTo>
                  <a:lnTo>
                    <a:pt x="1513208" y="230108"/>
                  </a:lnTo>
                  <a:lnTo>
                    <a:pt x="1516256" y="233019"/>
                  </a:lnTo>
                  <a:close/>
                </a:path>
                <a:path w="1548764" h="262255">
                  <a:moveTo>
                    <a:pt x="1546721" y="4572"/>
                  </a:moveTo>
                  <a:lnTo>
                    <a:pt x="1546721" y="3048"/>
                  </a:lnTo>
                  <a:lnTo>
                    <a:pt x="1543674" y="3048"/>
                  </a:lnTo>
                  <a:lnTo>
                    <a:pt x="1514731" y="32004"/>
                  </a:lnTo>
                  <a:lnTo>
                    <a:pt x="1516256" y="32004"/>
                  </a:lnTo>
                  <a:lnTo>
                    <a:pt x="1516256" y="35052"/>
                  </a:lnTo>
                  <a:lnTo>
                    <a:pt x="1546721" y="4572"/>
                  </a:lnTo>
                  <a:close/>
                </a:path>
                <a:path w="1548764" h="262255">
                  <a:moveTo>
                    <a:pt x="1546721" y="259064"/>
                  </a:moveTo>
                  <a:lnTo>
                    <a:pt x="1543529" y="259064"/>
                  </a:lnTo>
                  <a:lnTo>
                    <a:pt x="1545197" y="260657"/>
                  </a:lnTo>
                  <a:lnTo>
                    <a:pt x="1546721" y="259064"/>
                  </a:lnTo>
                  <a:close/>
                </a:path>
                <a:path w="1548764" h="262255">
                  <a:moveTo>
                    <a:pt x="1546721" y="3048"/>
                  </a:moveTo>
                  <a:lnTo>
                    <a:pt x="1545197" y="1524"/>
                  </a:lnTo>
                  <a:lnTo>
                    <a:pt x="1543674" y="3048"/>
                  </a:lnTo>
                  <a:lnTo>
                    <a:pt x="1546721" y="3048"/>
                  </a:lnTo>
                  <a:close/>
                </a:path>
                <a:path w="1548764" h="262255">
                  <a:moveTo>
                    <a:pt x="1545197" y="1524"/>
                  </a:moveTo>
                  <a:close/>
                </a:path>
                <a:path w="1548764" h="262255">
                  <a:moveTo>
                    <a:pt x="1548245" y="259064"/>
                  </a:moveTo>
                  <a:lnTo>
                    <a:pt x="1548245" y="3048"/>
                  </a:lnTo>
                  <a:lnTo>
                    <a:pt x="1545197" y="6097"/>
                  </a:lnTo>
                  <a:lnTo>
                    <a:pt x="1545197" y="256015"/>
                  </a:lnTo>
                  <a:lnTo>
                    <a:pt x="1548245" y="259064"/>
                  </a:lnTo>
                  <a:close/>
                </a:path>
                <a:path w="1548764" h="262255">
                  <a:moveTo>
                    <a:pt x="1546721" y="262112"/>
                  </a:moveTo>
                  <a:lnTo>
                    <a:pt x="1546721" y="259064"/>
                  </a:lnTo>
                  <a:lnTo>
                    <a:pt x="1545197" y="260588"/>
                  </a:lnTo>
                  <a:lnTo>
                    <a:pt x="1546721" y="262112"/>
                  </a:lnTo>
                  <a:close/>
                </a:path>
                <a:path w="1548764" h="262255">
                  <a:moveTo>
                    <a:pt x="1548245" y="3048"/>
                  </a:moveTo>
                  <a:lnTo>
                    <a:pt x="1546721" y="0"/>
                  </a:lnTo>
                  <a:lnTo>
                    <a:pt x="1545197" y="1524"/>
                  </a:lnTo>
                  <a:lnTo>
                    <a:pt x="1546721" y="3048"/>
                  </a:lnTo>
                  <a:lnTo>
                    <a:pt x="1546721" y="4572"/>
                  </a:lnTo>
                  <a:lnTo>
                    <a:pt x="1548245" y="3048"/>
                  </a:lnTo>
                  <a:close/>
                </a:path>
                <a:path w="1548764" h="262255">
                  <a:moveTo>
                    <a:pt x="1548245" y="3048"/>
                  </a:moveTo>
                  <a:lnTo>
                    <a:pt x="1548245" y="0"/>
                  </a:lnTo>
                  <a:lnTo>
                    <a:pt x="1546721" y="0"/>
                  </a:lnTo>
                  <a:lnTo>
                    <a:pt x="1548245" y="3048"/>
                  </a:lnTo>
                  <a:close/>
                </a:path>
                <a:path w="1548764" h="262255">
                  <a:moveTo>
                    <a:pt x="1548245" y="262112"/>
                  </a:moveTo>
                  <a:lnTo>
                    <a:pt x="1548245" y="259064"/>
                  </a:lnTo>
                  <a:lnTo>
                    <a:pt x="1546721" y="262112"/>
                  </a:lnTo>
                  <a:lnTo>
                    <a:pt x="1548245" y="262112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912808" y="1968848"/>
            <a:ext cx="11353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Comités</a:t>
            </a:r>
            <a:r>
              <a:rPr sz="600" spc="4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8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Asuntos</a:t>
            </a:r>
            <a:r>
              <a:rPr sz="600" spc="7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Generales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767873" y="1900778"/>
            <a:ext cx="1551305" cy="262255"/>
            <a:chOff x="2767873" y="1900778"/>
            <a:chExt cx="1551305" cy="262255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69397" y="1902302"/>
              <a:ext cx="1548246" cy="25906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767873" y="1900778"/>
              <a:ext cx="1551305" cy="262255"/>
            </a:xfrm>
            <a:custGeom>
              <a:avLst/>
              <a:gdLst/>
              <a:ahLst/>
              <a:cxnLst/>
              <a:rect l="l" t="t" r="r" b="b"/>
              <a:pathLst>
                <a:path w="1551304" h="26225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1304" h="262255">
                  <a:moveTo>
                    <a:pt x="5957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7" y="3048"/>
                  </a:lnTo>
                  <a:close/>
                </a:path>
                <a:path w="1551304" h="262255">
                  <a:moveTo>
                    <a:pt x="3048" y="256016"/>
                  </a:moveTo>
                  <a:lnTo>
                    <a:pt x="3048" y="6096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016"/>
                  </a:lnTo>
                  <a:close/>
                </a:path>
                <a:path w="1551304" h="262255">
                  <a:moveTo>
                    <a:pt x="35052" y="230108"/>
                  </a:moveTo>
                  <a:lnTo>
                    <a:pt x="32004" y="227060"/>
                  </a:lnTo>
                  <a:lnTo>
                    <a:pt x="0" y="259064"/>
                  </a:lnTo>
                  <a:lnTo>
                    <a:pt x="1524" y="260588"/>
                  </a:lnTo>
                  <a:lnTo>
                    <a:pt x="1524" y="259064"/>
                  </a:lnTo>
                  <a:lnTo>
                    <a:pt x="6096" y="259064"/>
                  </a:lnTo>
                  <a:lnTo>
                    <a:pt x="32004" y="233156"/>
                  </a:lnTo>
                  <a:lnTo>
                    <a:pt x="32004" y="230108"/>
                  </a:lnTo>
                  <a:lnTo>
                    <a:pt x="35052" y="230108"/>
                  </a:lnTo>
                  <a:close/>
                </a:path>
                <a:path w="1551304" h="262255">
                  <a:moveTo>
                    <a:pt x="3048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48" y="262112"/>
                  </a:lnTo>
                  <a:close/>
                </a:path>
                <a:path w="1551304" h="26225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1304" h="262255">
                  <a:moveTo>
                    <a:pt x="33597" y="32004"/>
                  </a:moveTo>
                  <a:lnTo>
                    <a:pt x="5957" y="3048"/>
                  </a:lnTo>
                  <a:lnTo>
                    <a:pt x="1524" y="3048"/>
                  </a:lnTo>
                  <a:lnTo>
                    <a:pt x="1524" y="4572"/>
                  </a:lnTo>
                  <a:lnTo>
                    <a:pt x="32004" y="35052"/>
                  </a:lnTo>
                  <a:lnTo>
                    <a:pt x="32004" y="32004"/>
                  </a:lnTo>
                  <a:lnTo>
                    <a:pt x="33597" y="32004"/>
                  </a:lnTo>
                  <a:close/>
                </a:path>
                <a:path w="1551304" h="262255">
                  <a:moveTo>
                    <a:pt x="6096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3048" y="262112"/>
                  </a:lnTo>
                  <a:lnTo>
                    <a:pt x="6096" y="259064"/>
                  </a:lnTo>
                  <a:close/>
                </a:path>
                <a:path w="1551304" h="262255">
                  <a:moveTo>
                    <a:pt x="3048" y="262112"/>
                  </a:moveTo>
                  <a:lnTo>
                    <a:pt x="3048" y="260588"/>
                  </a:lnTo>
                  <a:lnTo>
                    <a:pt x="1524" y="259064"/>
                  </a:lnTo>
                  <a:lnTo>
                    <a:pt x="1524" y="260588"/>
                  </a:lnTo>
                  <a:lnTo>
                    <a:pt x="3048" y="262112"/>
                  </a:lnTo>
                  <a:close/>
                </a:path>
                <a:path w="1551304" h="262255">
                  <a:moveTo>
                    <a:pt x="1548246" y="0"/>
                  </a:moveTo>
                  <a:lnTo>
                    <a:pt x="3048" y="0"/>
                  </a:lnTo>
                  <a:lnTo>
                    <a:pt x="5957" y="3048"/>
                  </a:lnTo>
                  <a:lnTo>
                    <a:pt x="1545338" y="3048"/>
                  </a:lnTo>
                  <a:lnTo>
                    <a:pt x="1548246" y="0"/>
                  </a:lnTo>
                  <a:close/>
                </a:path>
                <a:path w="1551304" h="262255">
                  <a:moveTo>
                    <a:pt x="1548246" y="262112"/>
                  </a:moveTo>
                  <a:lnTo>
                    <a:pt x="1545200" y="259064"/>
                  </a:lnTo>
                  <a:lnTo>
                    <a:pt x="6096" y="259064"/>
                  </a:lnTo>
                  <a:lnTo>
                    <a:pt x="3048" y="262112"/>
                  </a:lnTo>
                  <a:lnTo>
                    <a:pt x="1548246" y="262112"/>
                  </a:lnTo>
                  <a:close/>
                </a:path>
                <a:path w="1551304" h="262255">
                  <a:moveTo>
                    <a:pt x="35052" y="33528"/>
                  </a:moveTo>
                  <a:lnTo>
                    <a:pt x="33597" y="32004"/>
                  </a:lnTo>
                  <a:lnTo>
                    <a:pt x="32004" y="32004"/>
                  </a:lnTo>
                  <a:lnTo>
                    <a:pt x="32004" y="35052"/>
                  </a:lnTo>
                  <a:lnTo>
                    <a:pt x="35052" y="33528"/>
                  </a:lnTo>
                  <a:close/>
                </a:path>
                <a:path w="1551304" h="262255">
                  <a:moveTo>
                    <a:pt x="35052" y="33528"/>
                  </a:moveTo>
                  <a:lnTo>
                    <a:pt x="32004" y="35052"/>
                  </a:lnTo>
                  <a:lnTo>
                    <a:pt x="32004" y="227060"/>
                  </a:lnTo>
                  <a:lnTo>
                    <a:pt x="33528" y="228584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51304" h="262255">
                  <a:moveTo>
                    <a:pt x="35052" y="230108"/>
                  </a:moveTo>
                  <a:lnTo>
                    <a:pt x="32004" y="230108"/>
                  </a:lnTo>
                  <a:lnTo>
                    <a:pt x="32004" y="233156"/>
                  </a:lnTo>
                  <a:lnTo>
                    <a:pt x="35052" y="230108"/>
                  </a:lnTo>
                  <a:close/>
                </a:path>
                <a:path w="1551304" h="26225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1304" h="262255">
                  <a:moveTo>
                    <a:pt x="35052" y="227060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3528" y="227060"/>
                  </a:lnTo>
                  <a:lnTo>
                    <a:pt x="35052" y="227060"/>
                  </a:lnTo>
                  <a:close/>
                </a:path>
                <a:path w="1551304" h="262255">
                  <a:moveTo>
                    <a:pt x="1516258" y="227060"/>
                  </a:moveTo>
                  <a:lnTo>
                    <a:pt x="33528" y="227060"/>
                  </a:lnTo>
                  <a:lnTo>
                    <a:pt x="35052" y="228584"/>
                  </a:lnTo>
                  <a:lnTo>
                    <a:pt x="35052" y="230108"/>
                  </a:lnTo>
                  <a:lnTo>
                    <a:pt x="1514734" y="230108"/>
                  </a:lnTo>
                  <a:lnTo>
                    <a:pt x="1514734" y="228584"/>
                  </a:lnTo>
                  <a:lnTo>
                    <a:pt x="1516258" y="227060"/>
                  </a:lnTo>
                  <a:close/>
                </a:path>
                <a:path w="1551304" h="262255">
                  <a:moveTo>
                    <a:pt x="35052" y="230108"/>
                  </a:moveTo>
                  <a:lnTo>
                    <a:pt x="35052" y="228584"/>
                  </a:lnTo>
                  <a:lnTo>
                    <a:pt x="33528" y="227060"/>
                  </a:lnTo>
                  <a:lnTo>
                    <a:pt x="33528" y="228584"/>
                  </a:lnTo>
                  <a:lnTo>
                    <a:pt x="35052" y="230108"/>
                  </a:lnTo>
                  <a:close/>
                </a:path>
                <a:path w="1551304" h="262255">
                  <a:moveTo>
                    <a:pt x="1517712" y="32004"/>
                  </a:moveTo>
                  <a:lnTo>
                    <a:pt x="33597" y="32004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4734" y="35052"/>
                  </a:lnTo>
                  <a:lnTo>
                    <a:pt x="1514734" y="33528"/>
                  </a:lnTo>
                  <a:lnTo>
                    <a:pt x="1516258" y="35052"/>
                  </a:lnTo>
                  <a:lnTo>
                    <a:pt x="1516258" y="33528"/>
                  </a:lnTo>
                  <a:lnTo>
                    <a:pt x="1517712" y="32004"/>
                  </a:lnTo>
                  <a:close/>
                </a:path>
                <a:path w="1551304" h="262255">
                  <a:moveTo>
                    <a:pt x="1516258" y="35052"/>
                  </a:moveTo>
                  <a:lnTo>
                    <a:pt x="1514734" y="33528"/>
                  </a:lnTo>
                  <a:lnTo>
                    <a:pt x="1514734" y="35052"/>
                  </a:lnTo>
                  <a:lnTo>
                    <a:pt x="1516258" y="35052"/>
                  </a:lnTo>
                  <a:close/>
                </a:path>
                <a:path w="1551304" h="262255">
                  <a:moveTo>
                    <a:pt x="1516258" y="227060"/>
                  </a:moveTo>
                  <a:lnTo>
                    <a:pt x="1516258" y="35052"/>
                  </a:lnTo>
                  <a:lnTo>
                    <a:pt x="1514734" y="35052"/>
                  </a:lnTo>
                  <a:lnTo>
                    <a:pt x="1514734" y="227060"/>
                  </a:lnTo>
                  <a:lnTo>
                    <a:pt x="1516258" y="227060"/>
                  </a:lnTo>
                  <a:close/>
                </a:path>
                <a:path w="1551304" h="262255">
                  <a:moveTo>
                    <a:pt x="1517782" y="227060"/>
                  </a:moveTo>
                  <a:lnTo>
                    <a:pt x="1517782" y="35052"/>
                  </a:lnTo>
                  <a:lnTo>
                    <a:pt x="1516258" y="33528"/>
                  </a:lnTo>
                  <a:lnTo>
                    <a:pt x="1516258" y="227060"/>
                  </a:lnTo>
                  <a:lnTo>
                    <a:pt x="1514734" y="228584"/>
                  </a:lnTo>
                  <a:lnTo>
                    <a:pt x="1514734" y="230108"/>
                  </a:lnTo>
                  <a:lnTo>
                    <a:pt x="1516258" y="230108"/>
                  </a:lnTo>
                  <a:lnTo>
                    <a:pt x="1517782" y="227060"/>
                  </a:lnTo>
                  <a:close/>
                </a:path>
                <a:path w="1551304" h="262255">
                  <a:moveTo>
                    <a:pt x="1517782" y="35052"/>
                  </a:moveTo>
                  <a:lnTo>
                    <a:pt x="1517782" y="32004"/>
                  </a:lnTo>
                  <a:lnTo>
                    <a:pt x="1516258" y="33528"/>
                  </a:lnTo>
                  <a:lnTo>
                    <a:pt x="1517782" y="35052"/>
                  </a:lnTo>
                  <a:close/>
                </a:path>
                <a:path w="1551304" h="262255">
                  <a:moveTo>
                    <a:pt x="1549770" y="259064"/>
                  </a:moveTo>
                  <a:lnTo>
                    <a:pt x="1517782" y="227060"/>
                  </a:lnTo>
                  <a:lnTo>
                    <a:pt x="1516258" y="230108"/>
                  </a:lnTo>
                  <a:lnTo>
                    <a:pt x="1517782" y="230108"/>
                  </a:lnTo>
                  <a:lnTo>
                    <a:pt x="1517782" y="231633"/>
                  </a:lnTo>
                  <a:lnTo>
                    <a:pt x="1545200" y="259064"/>
                  </a:lnTo>
                  <a:lnTo>
                    <a:pt x="1549770" y="259064"/>
                  </a:lnTo>
                  <a:close/>
                </a:path>
                <a:path w="1551304" h="262255">
                  <a:moveTo>
                    <a:pt x="1517782" y="231633"/>
                  </a:moveTo>
                  <a:lnTo>
                    <a:pt x="1517782" y="230108"/>
                  </a:lnTo>
                  <a:lnTo>
                    <a:pt x="1516258" y="230108"/>
                  </a:lnTo>
                  <a:lnTo>
                    <a:pt x="1517782" y="231633"/>
                  </a:lnTo>
                  <a:close/>
                </a:path>
                <a:path w="1551304" h="262255">
                  <a:moveTo>
                    <a:pt x="1549770" y="3048"/>
                  </a:moveTo>
                  <a:lnTo>
                    <a:pt x="1545338" y="3048"/>
                  </a:lnTo>
                  <a:lnTo>
                    <a:pt x="1517712" y="32004"/>
                  </a:lnTo>
                  <a:lnTo>
                    <a:pt x="1517782" y="35052"/>
                  </a:lnTo>
                  <a:lnTo>
                    <a:pt x="1549770" y="3048"/>
                  </a:lnTo>
                  <a:close/>
                </a:path>
                <a:path w="1551304" h="262255">
                  <a:moveTo>
                    <a:pt x="1549770" y="259064"/>
                  </a:moveTo>
                  <a:lnTo>
                    <a:pt x="1545200" y="259064"/>
                  </a:lnTo>
                  <a:lnTo>
                    <a:pt x="1548246" y="262112"/>
                  </a:lnTo>
                  <a:lnTo>
                    <a:pt x="1548246" y="260588"/>
                  </a:lnTo>
                  <a:lnTo>
                    <a:pt x="1549770" y="259064"/>
                  </a:lnTo>
                  <a:close/>
                </a:path>
                <a:path w="1551304" h="262255">
                  <a:moveTo>
                    <a:pt x="1549770" y="3048"/>
                  </a:moveTo>
                  <a:lnTo>
                    <a:pt x="1548246" y="1524"/>
                  </a:lnTo>
                  <a:lnTo>
                    <a:pt x="1548246" y="0"/>
                  </a:lnTo>
                  <a:lnTo>
                    <a:pt x="1545338" y="3048"/>
                  </a:lnTo>
                  <a:lnTo>
                    <a:pt x="1548246" y="3048"/>
                  </a:lnTo>
                  <a:lnTo>
                    <a:pt x="1548246" y="1524"/>
                  </a:lnTo>
                  <a:lnTo>
                    <a:pt x="1549770" y="3048"/>
                  </a:lnTo>
                  <a:close/>
                </a:path>
                <a:path w="1551304" h="262255">
                  <a:moveTo>
                    <a:pt x="1551294" y="262112"/>
                  </a:moveTo>
                  <a:lnTo>
                    <a:pt x="1551294" y="0"/>
                  </a:lnTo>
                  <a:lnTo>
                    <a:pt x="1548246" y="0"/>
                  </a:lnTo>
                  <a:lnTo>
                    <a:pt x="1549770" y="3048"/>
                  </a:lnTo>
                  <a:lnTo>
                    <a:pt x="1549770" y="262112"/>
                  </a:lnTo>
                  <a:lnTo>
                    <a:pt x="1551294" y="262112"/>
                  </a:lnTo>
                  <a:close/>
                </a:path>
                <a:path w="1551304" h="262255">
                  <a:moveTo>
                    <a:pt x="1549770" y="259064"/>
                  </a:moveTo>
                  <a:lnTo>
                    <a:pt x="1549770" y="3048"/>
                  </a:lnTo>
                  <a:lnTo>
                    <a:pt x="1548246" y="4572"/>
                  </a:lnTo>
                  <a:lnTo>
                    <a:pt x="1548246" y="257540"/>
                  </a:lnTo>
                  <a:lnTo>
                    <a:pt x="1549770" y="259064"/>
                  </a:lnTo>
                  <a:close/>
                </a:path>
                <a:path w="1551304" h="262255">
                  <a:moveTo>
                    <a:pt x="1549770" y="259064"/>
                  </a:moveTo>
                  <a:lnTo>
                    <a:pt x="1548246" y="260588"/>
                  </a:lnTo>
                  <a:lnTo>
                    <a:pt x="1548246" y="262112"/>
                  </a:lnTo>
                  <a:lnTo>
                    <a:pt x="1549770" y="259064"/>
                  </a:lnTo>
                  <a:close/>
                </a:path>
                <a:path w="1551304" h="262255">
                  <a:moveTo>
                    <a:pt x="1549770" y="262112"/>
                  </a:moveTo>
                  <a:lnTo>
                    <a:pt x="1549770" y="259064"/>
                  </a:lnTo>
                  <a:lnTo>
                    <a:pt x="1548246" y="262112"/>
                  </a:lnTo>
                  <a:lnTo>
                    <a:pt x="1549770" y="262112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3136136" y="1968848"/>
            <a:ext cx="81406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Comités</a:t>
            </a:r>
            <a:r>
              <a:rPr sz="600" spc="3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6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Productos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829662" y="1900778"/>
            <a:ext cx="1550035" cy="262255"/>
            <a:chOff x="4829662" y="1900778"/>
            <a:chExt cx="1550035" cy="262255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186" y="1902302"/>
              <a:ext cx="1546738" cy="25906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29662" y="1900778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5" h="26225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0035" h="262255">
                  <a:moveTo>
                    <a:pt x="5957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7" y="3048"/>
                  </a:lnTo>
                  <a:close/>
                </a:path>
                <a:path w="1550035" h="262255">
                  <a:moveTo>
                    <a:pt x="3048" y="256155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155"/>
                  </a:lnTo>
                  <a:close/>
                </a:path>
                <a:path w="1550035" h="262255">
                  <a:moveTo>
                    <a:pt x="35052" y="230108"/>
                  </a:moveTo>
                  <a:lnTo>
                    <a:pt x="33528" y="227060"/>
                  </a:lnTo>
                  <a:lnTo>
                    <a:pt x="0" y="259064"/>
                  </a:lnTo>
                  <a:lnTo>
                    <a:pt x="1524" y="260588"/>
                  </a:lnTo>
                  <a:lnTo>
                    <a:pt x="1524" y="259064"/>
                  </a:lnTo>
                  <a:lnTo>
                    <a:pt x="6096" y="259064"/>
                  </a:lnTo>
                  <a:lnTo>
                    <a:pt x="32004" y="233156"/>
                  </a:lnTo>
                  <a:lnTo>
                    <a:pt x="32004" y="230108"/>
                  </a:lnTo>
                  <a:lnTo>
                    <a:pt x="35052" y="230108"/>
                  </a:lnTo>
                  <a:close/>
                </a:path>
                <a:path w="1550035" h="262255">
                  <a:moveTo>
                    <a:pt x="3048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48" y="262112"/>
                  </a:lnTo>
                  <a:close/>
                </a:path>
                <a:path w="1550035" h="26225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2255">
                  <a:moveTo>
                    <a:pt x="33597" y="32004"/>
                  </a:moveTo>
                  <a:lnTo>
                    <a:pt x="5957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2004" y="32004"/>
                  </a:lnTo>
                  <a:lnTo>
                    <a:pt x="33597" y="32004"/>
                  </a:lnTo>
                  <a:close/>
                </a:path>
                <a:path w="1550035" h="262255">
                  <a:moveTo>
                    <a:pt x="6096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3048" y="262112"/>
                  </a:lnTo>
                  <a:lnTo>
                    <a:pt x="6096" y="259064"/>
                  </a:lnTo>
                  <a:close/>
                </a:path>
                <a:path w="1550035" h="262255">
                  <a:moveTo>
                    <a:pt x="3048" y="262112"/>
                  </a:moveTo>
                  <a:lnTo>
                    <a:pt x="3048" y="260588"/>
                  </a:lnTo>
                  <a:lnTo>
                    <a:pt x="1524" y="259064"/>
                  </a:lnTo>
                  <a:lnTo>
                    <a:pt x="1524" y="260588"/>
                  </a:lnTo>
                  <a:lnTo>
                    <a:pt x="3048" y="262112"/>
                  </a:lnTo>
                  <a:close/>
                </a:path>
                <a:path w="1550035" h="262255">
                  <a:moveTo>
                    <a:pt x="1546738" y="0"/>
                  </a:moveTo>
                  <a:lnTo>
                    <a:pt x="3048" y="0"/>
                  </a:lnTo>
                  <a:lnTo>
                    <a:pt x="5957" y="3048"/>
                  </a:lnTo>
                  <a:lnTo>
                    <a:pt x="1543828" y="3048"/>
                  </a:lnTo>
                  <a:lnTo>
                    <a:pt x="1546738" y="0"/>
                  </a:lnTo>
                  <a:close/>
                </a:path>
                <a:path w="1550035" h="262255">
                  <a:moveTo>
                    <a:pt x="1546738" y="262112"/>
                  </a:moveTo>
                  <a:lnTo>
                    <a:pt x="1543690" y="259064"/>
                  </a:lnTo>
                  <a:lnTo>
                    <a:pt x="6096" y="259064"/>
                  </a:lnTo>
                  <a:lnTo>
                    <a:pt x="3048" y="262112"/>
                  </a:lnTo>
                  <a:lnTo>
                    <a:pt x="1546738" y="262112"/>
                  </a:lnTo>
                  <a:close/>
                </a:path>
                <a:path w="1550035" h="262255">
                  <a:moveTo>
                    <a:pt x="35052" y="33528"/>
                  </a:moveTo>
                  <a:lnTo>
                    <a:pt x="33597" y="32004"/>
                  </a:lnTo>
                  <a:lnTo>
                    <a:pt x="32004" y="32004"/>
                  </a:lnTo>
                  <a:lnTo>
                    <a:pt x="32004" y="33597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50035" h="262255">
                  <a:moveTo>
                    <a:pt x="35052" y="227060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228515"/>
                  </a:lnTo>
                  <a:lnTo>
                    <a:pt x="33528" y="227060"/>
                  </a:lnTo>
                  <a:lnTo>
                    <a:pt x="35052" y="227060"/>
                  </a:lnTo>
                  <a:close/>
                </a:path>
                <a:path w="1550035" h="262255">
                  <a:moveTo>
                    <a:pt x="35052" y="230108"/>
                  </a:moveTo>
                  <a:lnTo>
                    <a:pt x="32004" y="230108"/>
                  </a:lnTo>
                  <a:lnTo>
                    <a:pt x="32004" y="233156"/>
                  </a:lnTo>
                  <a:lnTo>
                    <a:pt x="35052" y="230108"/>
                  </a:lnTo>
                  <a:close/>
                </a:path>
                <a:path w="1550035" h="26225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0035" h="262255">
                  <a:moveTo>
                    <a:pt x="1514734" y="227060"/>
                  </a:moveTo>
                  <a:lnTo>
                    <a:pt x="33528" y="227060"/>
                  </a:lnTo>
                  <a:lnTo>
                    <a:pt x="35052" y="228584"/>
                  </a:lnTo>
                  <a:lnTo>
                    <a:pt x="35052" y="230108"/>
                  </a:lnTo>
                  <a:lnTo>
                    <a:pt x="1513210" y="230108"/>
                  </a:lnTo>
                  <a:lnTo>
                    <a:pt x="1513210" y="228584"/>
                  </a:lnTo>
                  <a:lnTo>
                    <a:pt x="1514734" y="227060"/>
                  </a:lnTo>
                  <a:close/>
                </a:path>
                <a:path w="1550035" h="262255">
                  <a:moveTo>
                    <a:pt x="35052" y="230108"/>
                  </a:moveTo>
                  <a:lnTo>
                    <a:pt x="35052" y="228584"/>
                  </a:lnTo>
                  <a:lnTo>
                    <a:pt x="33528" y="227060"/>
                  </a:lnTo>
                  <a:lnTo>
                    <a:pt x="35052" y="230108"/>
                  </a:lnTo>
                  <a:close/>
                </a:path>
                <a:path w="1550035" h="262255">
                  <a:moveTo>
                    <a:pt x="1516188" y="32004"/>
                  </a:moveTo>
                  <a:lnTo>
                    <a:pt x="33597" y="32004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3210" y="35052"/>
                  </a:lnTo>
                  <a:lnTo>
                    <a:pt x="1513210" y="33528"/>
                  </a:lnTo>
                  <a:lnTo>
                    <a:pt x="1514734" y="35052"/>
                  </a:lnTo>
                  <a:lnTo>
                    <a:pt x="1514734" y="33528"/>
                  </a:lnTo>
                  <a:lnTo>
                    <a:pt x="1516188" y="32004"/>
                  </a:lnTo>
                  <a:close/>
                </a:path>
                <a:path w="1550035" h="262255">
                  <a:moveTo>
                    <a:pt x="1514734" y="35052"/>
                  </a:moveTo>
                  <a:lnTo>
                    <a:pt x="1513210" y="33528"/>
                  </a:lnTo>
                  <a:lnTo>
                    <a:pt x="1513210" y="35052"/>
                  </a:lnTo>
                  <a:lnTo>
                    <a:pt x="1514734" y="35052"/>
                  </a:lnTo>
                  <a:close/>
                </a:path>
                <a:path w="1550035" h="262255">
                  <a:moveTo>
                    <a:pt x="1514734" y="227060"/>
                  </a:moveTo>
                  <a:lnTo>
                    <a:pt x="1514734" y="35052"/>
                  </a:lnTo>
                  <a:lnTo>
                    <a:pt x="1513210" y="35052"/>
                  </a:lnTo>
                  <a:lnTo>
                    <a:pt x="1513210" y="227060"/>
                  </a:lnTo>
                  <a:lnTo>
                    <a:pt x="1514734" y="227060"/>
                  </a:lnTo>
                  <a:close/>
                </a:path>
                <a:path w="1550035" h="262255">
                  <a:moveTo>
                    <a:pt x="1516258" y="227060"/>
                  </a:moveTo>
                  <a:lnTo>
                    <a:pt x="1516258" y="35052"/>
                  </a:lnTo>
                  <a:lnTo>
                    <a:pt x="1514734" y="33528"/>
                  </a:lnTo>
                  <a:lnTo>
                    <a:pt x="1514734" y="227060"/>
                  </a:lnTo>
                  <a:lnTo>
                    <a:pt x="1513210" y="228584"/>
                  </a:lnTo>
                  <a:lnTo>
                    <a:pt x="1513210" y="230108"/>
                  </a:lnTo>
                  <a:lnTo>
                    <a:pt x="1514734" y="230108"/>
                  </a:lnTo>
                  <a:lnTo>
                    <a:pt x="1516258" y="227060"/>
                  </a:lnTo>
                  <a:close/>
                </a:path>
                <a:path w="1550035" h="262255">
                  <a:moveTo>
                    <a:pt x="1516258" y="35052"/>
                  </a:moveTo>
                  <a:lnTo>
                    <a:pt x="1516258" y="32004"/>
                  </a:lnTo>
                  <a:lnTo>
                    <a:pt x="1514734" y="33528"/>
                  </a:lnTo>
                  <a:lnTo>
                    <a:pt x="1516258" y="35052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16258" y="227060"/>
                  </a:lnTo>
                  <a:lnTo>
                    <a:pt x="1514734" y="230108"/>
                  </a:lnTo>
                  <a:lnTo>
                    <a:pt x="1516258" y="230108"/>
                  </a:lnTo>
                  <a:lnTo>
                    <a:pt x="1516258" y="231632"/>
                  </a:lnTo>
                  <a:lnTo>
                    <a:pt x="1543690" y="259064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16258" y="231632"/>
                  </a:moveTo>
                  <a:lnTo>
                    <a:pt x="1516258" y="230108"/>
                  </a:lnTo>
                  <a:lnTo>
                    <a:pt x="1514734" y="230108"/>
                  </a:lnTo>
                  <a:lnTo>
                    <a:pt x="1516258" y="231632"/>
                  </a:lnTo>
                  <a:close/>
                </a:path>
                <a:path w="1550035" h="262255">
                  <a:moveTo>
                    <a:pt x="1548262" y="3048"/>
                  </a:moveTo>
                  <a:lnTo>
                    <a:pt x="1543828" y="3048"/>
                  </a:lnTo>
                  <a:lnTo>
                    <a:pt x="1516188" y="32004"/>
                  </a:lnTo>
                  <a:lnTo>
                    <a:pt x="1516258" y="35052"/>
                  </a:lnTo>
                  <a:lnTo>
                    <a:pt x="1548262" y="3048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43690" y="259064"/>
                  </a:lnTo>
                  <a:lnTo>
                    <a:pt x="1546738" y="262112"/>
                  </a:lnTo>
                  <a:lnTo>
                    <a:pt x="1546738" y="260588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48262" y="3048"/>
                  </a:moveTo>
                  <a:lnTo>
                    <a:pt x="1546738" y="1524"/>
                  </a:lnTo>
                  <a:lnTo>
                    <a:pt x="1546738" y="0"/>
                  </a:lnTo>
                  <a:lnTo>
                    <a:pt x="1543828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8262" y="3048"/>
                  </a:lnTo>
                  <a:close/>
                </a:path>
                <a:path w="1550035" h="262255">
                  <a:moveTo>
                    <a:pt x="1549786" y="262112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3048"/>
                  </a:lnTo>
                  <a:lnTo>
                    <a:pt x="1548262" y="262112"/>
                  </a:lnTo>
                  <a:lnTo>
                    <a:pt x="1549786" y="262112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48262" y="3048"/>
                  </a:lnTo>
                  <a:lnTo>
                    <a:pt x="1546738" y="4572"/>
                  </a:lnTo>
                  <a:lnTo>
                    <a:pt x="1546738" y="257540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46738" y="260588"/>
                  </a:lnTo>
                  <a:lnTo>
                    <a:pt x="1546738" y="262112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48262" y="262112"/>
                  </a:moveTo>
                  <a:lnTo>
                    <a:pt x="1548262" y="259064"/>
                  </a:lnTo>
                  <a:lnTo>
                    <a:pt x="1546738" y="262112"/>
                  </a:lnTo>
                  <a:lnTo>
                    <a:pt x="1548262" y="262112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5008966" y="1923141"/>
            <a:ext cx="1159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305" marR="5080" indent="-39624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Órganos</a:t>
            </a:r>
            <a:r>
              <a:rPr sz="600" spc="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Intergubernamentales </a:t>
            </a:r>
            <a:r>
              <a:rPr sz="600" spc="-16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Especiales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767873" y="1510677"/>
            <a:ext cx="1551305" cy="264160"/>
            <a:chOff x="2767873" y="1510677"/>
            <a:chExt cx="1551305" cy="264160"/>
          </a:xfrm>
        </p:grpSpPr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9397" y="1512201"/>
              <a:ext cx="1548246" cy="2605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767873" y="1510677"/>
              <a:ext cx="1551305" cy="264160"/>
            </a:xfrm>
            <a:custGeom>
              <a:avLst/>
              <a:gdLst/>
              <a:ahLst/>
              <a:cxnLst/>
              <a:rect l="l" t="t" r="r" b="b"/>
              <a:pathLst>
                <a:path w="1551304" h="264160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1304" h="264160">
                  <a:moveTo>
                    <a:pt x="5958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8" y="3048"/>
                  </a:lnTo>
                  <a:close/>
                </a:path>
                <a:path w="1551304" h="264160">
                  <a:moveTo>
                    <a:pt x="3048" y="257667"/>
                  </a:moveTo>
                  <a:lnTo>
                    <a:pt x="3048" y="5956"/>
                  </a:lnTo>
                  <a:lnTo>
                    <a:pt x="0" y="3048"/>
                  </a:lnTo>
                  <a:lnTo>
                    <a:pt x="0" y="260576"/>
                  </a:lnTo>
                  <a:lnTo>
                    <a:pt x="3048" y="257667"/>
                  </a:lnTo>
                  <a:close/>
                </a:path>
                <a:path w="1551304" h="264160">
                  <a:moveTo>
                    <a:pt x="35052" y="230096"/>
                  </a:moveTo>
                  <a:lnTo>
                    <a:pt x="32004" y="230096"/>
                  </a:lnTo>
                  <a:lnTo>
                    <a:pt x="0" y="260576"/>
                  </a:lnTo>
                  <a:lnTo>
                    <a:pt x="1524" y="262100"/>
                  </a:lnTo>
                  <a:lnTo>
                    <a:pt x="1524" y="260576"/>
                  </a:lnTo>
                  <a:lnTo>
                    <a:pt x="5958" y="260575"/>
                  </a:lnTo>
                  <a:lnTo>
                    <a:pt x="35052" y="230096"/>
                  </a:lnTo>
                  <a:close/>
                </a:path>
                <a:path w="1551304" h="264160">
                  <a:moveTo>
                    <a:pt x="3048" y="263624"/>
                  </a:moveTo>
                  <a:lnTo>
                    <a:pt x="0" y="260576"/>
                  </a:lnTo>
                  <a:lnTo>
                    <a:pt x="0" y="263624"/>
                  </a:lnTo>
                  <a:lnTo>
                    <a:pt x="3048" y="263624"/>
                  </a:lnTo>
                  <a:close/>
                </a:path>
                <a:path w="1551304" h="26416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1304" h="264160">
                  <a:moveTo>
                    <a:pt x="33596" y="31991"/>
                  </a:moveTo>
                  <a:lnTo>
                    <a:pt x="5958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85"/>
                  </a:lnTo>
                  <a:lnTo>
                    <a:pt x="32004" y="31991"/>
                  </a:lnTo>
                  <a:lnTo>
                    <a:pt x="33596" y="31991"/>
                  </a:lnTo>
                  <a:close/>
                </a:path>
                <a:path w="1551304" h="264160">
                  <a:moveTo>
                    <a:pt x="5957" y="260576"/>
                  </a:moveTo>
                  <a:lnTo>
                    <a:pt x="1524" y="260576"/>
                  </a:lnTo>
                  <a:lnTo>
                    <a:pt x="3048" y="262100"/>
                  </a:lnTo>
                  <a:lnTo>
                    <a:pt x="3048" y="263624"/>
                  </a:lnTo>
                  <a:lnTo>
                    <a:pt x="5957" y="260576"/>
                  </a:lnTo>
                  <a:close/>
                </a:path>
                <a:path w="1551304" h="264160">
                  <a:moveTo>
                    <a:pt x="3048" y="263624"/>
                  </a:moveTo>
                  <a:lnTo>
                    <a:pt x="3048" y="262100"/>
                  </a:lnTo>
                  <a:lnTo>
                    <a:pt x="1524" y="260576"/>
                  </a:lnTo>
                  <a:lnTo>
                    <a:pt x="1524" y="262100"/>
                  </a:lnTo>
                  <a:lnTo>
                    <a:pt x="3048" y="263624"/>
                  </a:lnTo>
                  <a:close/>
                </a:path>
                <a:path w="1551304" h="264160">
                  <a:moveTo>
                    <a:pt x="1548246" y="0"/>
                  </a:moveTo>
                  <a:lnTo>
                    <a:pt x="3048" y="0"/>
                  </a:lnTo>
                  <a:lnTo>
                    <a:pt x="5957" y="3046"/>
                  </a:lnTo>
                  <a:lnTo>
                    <a:pt x="1545338" y="3046"/>
                  </a:lnTo>
                  <a:lnTo>
                    <a:pt x="1548246" y="0"/>
                  </a:lnTo>
                  <a:close/>
                </a:path>
                <a:path w="1551304" h="264160">
                  <a:moveTo>
                    <a:pt x="1548246" y="263624"/>
                  </a:moveTo>
                  <a:lnTo>
                    <a:pt x="1545338" y="260576"/>
                  </a:lnTo>
                  <a:lnTo>
                    <a:pt x="5957" y="260576"/>
                  </a:lnTo>
                  <a:lnTo>
                    <a:pt x="3048" y="263624"/>
                  </a:lnTo>
                  <a:lnTo>
                    <a:pt x="1548246" y="263624"/>
                  </a:lnTo>
                  <a:close/>
                </a:path>
                <a:path w="1551304" h="264160">
                  <a:moveTo>
                    <a:pt x="35052" y="33515"/>
                  </a:moveTo>
                  <a:lnTo>
                    <a:pt x="33596" y="31991"/>
                  </a:lnTo>
                  <a:lnTo>
                    <a:pt x="32004" y="31991"/>
                  </a:lnTo>
                  <a:lnTo>
                    <a:pt x="32004" y="33585"/>
                  </a:lnTo>
                  <a:lnTo>
                    <a:pt x="33528" y="35039"/>
                  </a:lnTo>
                  <a:lnTo>
                    <a:pt x="35052" y="33515"/>
                  </a:lnTo>
                  <a:close/>
                </a:path>
                <a:path w="1551304" h="264160">
                  <a:moveTo>
                    <a:pt x="35052" y="227048"/>
                  </a:moveTo>
                  <a:lnTo>
                    <a:pt x="35052" y="35039"/>
                  </a:lnTo>
                  <a:lnTo>
                    <a:pt x="33528" y="35039"/>
                  </a:lnTo>
                  <a:lnTo>
                    <a:pt x="32004" y="33585"/>
                  </a:lnTo>
                  <a:lnTo>
                    <a:pt x="32004" y="230027"/>
                  </a:lnTo>
                  <a:lnTo>
                    <a:pt x="33528" y="228572"/>
                  </a:lnTo>
                  <a:lnTo>
                    <a:pt x="33528" y="227048"/>
                  </a:lnTo>
                  <a:lnTo>
                    <a:pt x="35052" y="227048"/>
                  </a:lnTo>
                  <a:close/>
                </a:path>
                <a:path w="1551304" h="264160">
                  <a:moveTo>
                    <a:pt x="35052" y="230096"/>
                  </a:moveTo>
                  <a:lnTo>
                    <a:pt x="33528" y="228572"/>
                  </a:lnTo>
                  <a:lnTo>
                    <a:pt x="32004" y="230027"/>
                  </a:lnTo>
                  <a:lnTo>
                    <a:pt x="35052" y="230096"/>
                  </a:lnTo>
                  <a:close/>
                </a:path>
                <a:path w="1551304" h="264160">
                  <a:moveTo>
                    <a:pt x="35052" y="35039"/>
                  </a:moveTo>
                  <a:lnTo>
                    <a:pt x="35052" y="33515"/>
                  </a:lnTo>
                  <a:lnTo>
                    <a:pt x="33528" y="35039"/>
                  </a:lnTo>
                  <a:lnTo>
                    <a:pt x="35052" y="35039"/>
                  </a:lnTo>
                  <a:close/>
                </a:path>
                <a:path w="1551304" h="264160">
                  <a:moveTo>
                    <a:pt x="1516258" y="227048"/>
                  </a:moveTo>
                  <a:lnTo>
                    <a:pt x="33528" y="227048"/>
                  </a:lnTo>
                  <a:lnTo>
                    <a:pt x="35052" y="228572"/>
                  </a:lnTo>
                  <a:lnTo>
                    <a:pt x="35052" y="230096"/>
                  </a:lnTo>
                  <a:lnTo>
                    <a:pt x="1514734" y="230096"/>
                  </a:lnTo>
                  <a:lnTo>
                    <a:pt x="1514734" y="228572"/>
                  </a:lnTo>
                  <a:lnTo>
                    <a:pt x="1516258" y="227048"/>
                  </a:lnTo>
                  <a:close/>
                </a:path>
                <a:path w="1551304" h="264160">
                  <a:moveTo>
                    <a:pt x="35052" y="230096"/>
                  </a:moveTo>
                  <a:lnTo>
                    <a:pt x="35052" y="228572"/>
                  </a:lnTo>
                  <a:lnTo>
                    <a:pt x="33528" y="227048"/>
                  </a:lnTo>
                  <a:lnTo>
                    <a:pt x="33528" y="228572"/>
                  </a:lnTo>
                  <a:lnTo>
                    <a:pt x="35052" y="230096"/>
                  </a:lnTo>
                  <a:close/>
                </a:path>
                <a:path w="1551304" h="264160">
                  <a:moveTo>
                    <a:pt x="1517712" y="31991"/>
                  </a:moveTo>
                  <a:lnTo>
                    <a:pt x="33596" y="31991"/>
                  </a:lnTo>
                  <a:lnTo>
                    <a:pt x="35052" y="33515"/>
                  </a:lnTo>
                  <a:lnTo>
                    <a:pt x="35052" y="35039"/>
                  </a:lnTo>
                  <a:lnTo>
                    <a:pt x="1514734" y="35039"/>
                  </a:lnTo>
                  <a:lnTo>
                    <a:pt x="1514734" y="33515"/>
                  </a:lnTo>
                  <a:lnTo>
                    <a:pt x="1516258" y="35039"/>
                  </a:lnTo>
                  <a:lnTo>
                    <a:pt x="1516258" y="33515"/>
                  </a:lnTo>
                  <a:lnTo>
                    <a:pt x="1517712" y="31991"/>
                  </a:lnTo>
                  <a:close/>
                </a:path>
                <a:path w="1551304" h="264160">
                  <a:moveTo>
                    <a:pt x="1516258" y="35039"/>
                  </a:moveTo>
                  <a:lnTo>
                    <a:pt x="1514734" y="33515"/>
                  </a:lnTo>
                  <a:lnTo>
                    <a:pt x="1514734" y="35039"/>
                  </a:lnTo>
                  <a:lnTo>
                    <a:pt x="1516258" y="35039"/>
                  </a:lnTo>
                  <a:close/>
                </a:path>
                <a:path w="1551304" h="264160">
                  <a:moveTo>
                    <a:pt x="1516258" y="227048"/>
                  </a:moveTo>
                  <a:lnTo>
                    <a:pt x="1516258" y="35039"/>
                  </a:lnTo>
                  <a:lnTo>
                    <a:pt x="1514734" y="35039"/>
                  </a:lnTo>
                  <a:lnTo>
                    <a:pt x="1514734" y="227048"/>
                  </a:lnTo>
                  <a:lnTo>
                    <a:pt x="1516258" y="227048"/>
                  </a:lnTo>
                  <a:close/>
                </a:path>
                <a:path w="1551304" h="264160">
                  <a:moveTo>
                    <a:pt x="1517782" y="228572"/>
                  </a:moveTo>
                  <a:lnTo>
                    <a:pt x="1517782" y="35039"/>
                  </a:lnTo>
                  <a:lnTo>
                    <a:pt x="1516258" y="33515"/>
                  </a:lnTo>
                  <a:lnTo>
                    <a:pt x="1516258" y="227048"/>
                  </a:lnTo>
                  <a:lnTo>
                    <a:pt x="1514734" y="228572"/>
                  </a:lnTo>
                  <a:lnTo>
                    <a:pt x="1514734" y="230096"/>
                  </a:lnTo>
                  <a:lnTo>
                    <a:pt x="1516258" y="230096"/>
                  </a:lnTo>
                  <a:lnTo>
                    <a:pt x="1517782" y="228572"/>
                  </a:lnTo>
                  <a:close/>
                </a:path>
                <a:path w="1551304" h="264160">
                  <a:moveTo>
                    <a:pt x="1517782" y="35039"/>
                  </a:moveTo>
                  <a:lnTo>
                    <a:pt x="1517782" y="31991"/>
                  </a:lnTo>
                  <a:lnTo>
                    <a:pt x="1516258" y="33515"/>
                  </a:lnTo>
                  <a:lnTo>
                    <a:pt x="1517782" y="35039"/>
                  </a:lnTo>
                  <a:close/>
                </a:path>
                <a:path w="1551304" h="264160">
                  <a:moveTo>
                    <a:pt x="1549770" y="260576"/>
                  </a:moveTo>
                  <a:lnTo>
                    <a:pt x="1517782" y="228572"/>
                  </a:lnTo>
                  <a:lnTo>
                    <a:pt x="1516258" y="230096"/>
                  </a:lnTo>
                  <a:lnTo>
                    <a:pt x="1517782" y="230096"/>
                  </a:lnTo>
                  <a:lnTo>
                    <a:pt x="1517782" y="231693"/>
                  </a:lnTo>
                  <a:lnTo>
                    <a:pt x="1545337" y="260575"/>
                  </a:lnTo>
                  <a:lnTo>
                    <a:pt x="1549770" y="260576"/>
                  </a:lnTo>
                  <a:close/>
                </a:path>
                <a:path w="1551304" h="264160">
                  <a:moveTo>
                    <a:pt x="1517782" y="231693"/>
                  </a:moveTo>
                  <a:lnTo>
                    <a:pt x="1517782" y="230096"/>
                  </a:lnTo>
                  <a:lnTo>
                    <a:pt x="1516258" y="230096"/>
                  </a:lnTo>
                  <a:lnTo>
                    <a:pt x="1517782" y="231693"/>
                  </a:lnTo>
                  <a:close/>
                </a:path>
                <a:path w="1551304" h="264160">
                  <a:moveTo>
                    <a:pt x="1549770" y="3048"/>
                  </a:moveTo>
                  <a:lnTo>
                    <a:pt x="1545337" y="3048"/>
                  </a:lnTo>
                  <a:lnTo>
                    <a:pt x="1517712" y="31991"/>
                  </a:lnTo>
                  <a:lnTo>
                    <a:pt x="1517782" y="35039"/>
                  </a:lnTo>
                  <a:lnTo>
                    <a:pt x="1549770" y="3048"/>
                  </a:lnTo>
                  <a:close/>
                </a:path>
                <a:path w="1551304" h="264160">
                  <a:moveTo>
                    <a:pt x="1549770" y="3048"/>
                  </a:moveTo>
                  <a:lnTo>
                    <a:pt x="1548246" y="1524"/>
                  </a:lnTo>
                  <a:lnTo>
                    <a:pt x="1548246" y="0"/>
                  </a:lnTo>
                  <a:lnTo>
                    <a:pt x="1545337" y="3048"/>
                  </a:lnTo>
                  <a:lnTo>
                    <a:pt x="1548246" y="3048"/>
                  </a:lnTo>
                  <a:lnTo>
                    <a:pt x="1548246" y="1524"/>
                  </a:lnTo>
                  <a:lnTo>
                    <a:pt x="1549770" y="3048"/>
                  </a:lnTo>
                  <a:close/>
                </a:path>
                <a:path w="1551304" h="264160">
                  <a:moveTo>
                    <a:pt x="1549770" y="260576"/>
                  </a:moveTo>
                  <a:lnTo>
                    <a:pt x="1545338" y="260576"/>
                  </a:lnTo>
                  <a:lnTo>
                    <a:pt x="1548246" y="263624"/>
                  </a:lnTo>
                  <a:lnTo>
                    <a:pt x="1548246" y="262100"/>
                  </a:lnTo>
                  <a:lnTo>
                    <a:pt x="1549770" y="260576"/>
                  </a:lnTo>
                  <a:close/>
                </a:path>
                <a:path w="1551304" h="264160">
                  <a:moveTo>
                    <a:pt x="1551294" y="263624"/>
                  </a:moveTo>
                  <a:lnTo>
                    <a:pt x="1551294" y="0"/>
                  </a:lnTo>
                  <a:lnTo>
                    <a:pt x="1548246" y="0"/>
                  </a:lnTo>
                  <a:lnTo>
                    <a:pt x="1549770" y="3048"/>
                  </a:lnTo>
                  <a:lnTo>
                    <a:pt x="1549770" y="263624"/>
                  </a:lnTo>
                  <a:lnTo>
                    <a:pt x="1551294" y="263624"/>
                  </a:lnTo>
                  <a:close/>
                </a:path>
                <a:path w="1551304" h="264160">
                  <a:moveTo>
                    <a:pt x="1549770" y="260576"/>
                  </a:moveTo>
                  <a:lnTo>
                    <a:pt x="1549770" y="3048"/>
                  </a:lnTo>
                  <a:lnTo>
                    <a:pt x="1548246" y="4572"/>
                  </a:lnTo>
                  <a:lnTo>
                    <a:pt x="1548246" y="259051"/>
                  </a:lnTo>
                  <a:lnTo>
                    <a:pt x="1549770" y="260576"/>
                  </a:lnTo>
                  <a:close/>
                </a:path>
                <a:path w="1551304" h="264160">
                  <a:moveTo>
                    <a:pt x="1549770" y="260576"/>
                  </a:moveTo>
                  <a:lnTo>
                    <a:pt x="1548246" y="262100"/>
                  </a:lnTo>
                  <a:lnTo>
                    <a:pt x="1548246" y="263624"/>
                  </a:lnTo>
                  <a:lnTo>
                    <a:pt x="1549770" y="260576"/>
                  </a:lnTo>
                  <a:close/>
                </a:path>
                <a:path w="1551304" h="264160">
                  <a:moveTo>
                    <a:pt x="1549770" y="263624"/>
                  </a:moveTo>
                  <a:lnTo>
                    <a:pt x="1549770" y="260576"/>
                  </a:lnTo>
                  <a:lnTo>
                    <a:pt x="1548246" y="263624"/>
                  </a:lnTo>
                  <a:lnTo>
                    <a:pt x="1549770" y="263624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/>
          <p:cNvSpPr txBox="1"/>
          <p:nvPr/>
        </p:nvSpPr>
        <p:spPr>
          <a:xfrm>
            <a:off x="3224515" y="1578742"/>
            <a:ext cx="6375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Comité</a:t>
            </a:r>
            <a:r>
              <a:rPr sz="600" spc="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Ejecutivo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4829662" y="1510677"/>
            <a:ext cx="1550035" cy="264160"/>
            <a:chOff x="4829662" y="1510677"/>
            <a:chExt cx="1550035" cy="264160"/>
          </a:xfrm>
        </p:grpSpPr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31186" y="1512201"/>
              <a:ext cx="1546738" cy="2605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4829662" y="1510677"/>
              <a:ext cx="1550035" cy="264160"/>
            </a:xfrm>
            <a:custGeom>
              <a:avLst/>
              <a:gdLst/>
              <a:ahLst/>
              <a:cxnLst/>
              <a:rect l="l" t="t" r="r" b="b"/>
              <a:pathLst>
                <a:path w="1550035" h="264160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0035" h="264160">
                  <a:moveTo>
                    <a:pt x="5958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8" y="3048"/>
                  </a:lnTo>
                  <a:close/>
                </a:path>
                <a:path w="1550035" h="264160">
                  <a:moveTo>
                    <a:pt x="3048" y="257667"/>
                  </a:moveTo>
                  <a:lnTo>
                    <a:pt x="3048" y="5956"/>
                  </a:lnTo>
                  <a:lnTo>
                    <a:pt x="0" y="3048"/>
                  </a:lnTo>
                  <a:lnTo>
                    <a:pt x="0" y="260576"/>
                  </a:lnTo>
                  <a:lnTo>
                    <a:pt x="3048" y="257667"/>
                  </a:lnTo>
                  <a:close/>
                </a:path>
                <a:path w="1550035" h="264160">
                  <a:moveTo>
                    <a:pt x="35052" y="230096"/>
                  </a:moveTo>
                  <a:lnTo>
                    <a:pt x="32004" y="230096"/>
                  </a:lnTo>
                  <a:lnTo>
                    <a:pt x="0" y="260576"/>
                  </a:lnTo>
                  <a:lnTo>
                    <a:pt x="1524" y="262100"/>
                  </a:lnTo>
                  <a:lnTo>
                    <a:pt x="1524" y="260576"/>
                  </a:lnTo>
                  <a:lnTo>
                    <a:pt x="5958" y="260575"/>
                  </a:lnTo>
                  <a:lnTo>
                    <a:pt x="35052" y="230096"/>
                  </a:lnTo>
                  <a:close/>
                </a:path>
                <a:path w="1550035" h="264160">
                  <a:moveTo>
                    <a:pt x="3048" y="263624"/>
                  </a:moveTo>
                  <a:lnTo>
                    <a:pt x="0" y="260576"/>
                  </a:lnTo>
                  <a:lnTo>
                    <a:pt x="0" y="263624"/>
                  </a:lnTo>
                  <a:lnTo>
                    <a:pt x="3048" y="263624"/>
                  </a:lnTo>
                  <a:close/>
                </a:path>
                <a:path w="1550035" h="26416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4160">
                  <a:moveTo>
                    <a:pt x="33596" y="31991"/>
                  </a:moveTo>
                  <a:lnTo>
                    <a:pt x="5958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85"/>
                  </a:lnTo>
                  <a:lnTo>
                    <a:pt x="32004" y="31991"/>
                  </a:lnTo>
                  <a:lnTo>
                    <a:pt x="33596" y="31991"/>
                  </a:lnTo>
                  <a:close/>
                </a:path>
                <a:path w="1550035" h="264160">
                  <a:moveTo>
                    <a:pt x="5957" y="260576"/>
                  </a:moveTo>
                  <a:lnTo>
                    <a:pt x="1524" y="260576"/>
                  </a:lnTo>
                  <a:lnTo>
                    <a:pt x="3048" y="262100"/>
                  </a:lnTo>
                  <a:lnTo>
                    <a:pt x="3048" y="263624"/>
                  </a:lnTo>
                  <a:lnTo>
                    <a:pt x="5957" y="260576"/>
                  </a:lnTo>
                  <a:close/>
                </a:path>
                <a:path w="1550035" h="264160">
                  <a:moveTo>
                    <a:pt x="3048" y="263624"/>
                  </a:moveTo>
                  <a:lnTo>
                    <a:pt x="3048" y="262100"/>
                  </a:lnTo>
                  <a:lnTo>
                    <a:pt x="1524" y="260576"/>
                  </a:lnTo>
                  <a:lnTo>
                    <a:pt x="1524" y="262100"/>
                  </a:lnTo>
                  <a:lnTo>
                    <a:pt x="3048" y="263624"/>
                  </a:lnTo>
                  <a:close/>
                </a:path>
                <a:path w="1550035" h="264160">
                  <a:moveTo>
                    <a:pt x="1546738" y="0"/>
                  </a:moveTo>
                  <a:lnTo>
                    <a:pt x="3048" y="0"/>
                  </a:lnTo>
                  <a:lnTo>
                    <a:pt x="5957" y="3046"/>
                  </a:lnTo>
                  <a:lnTo>
                    <a:pt x="1543828" y="3046"/>
                  </a:lnTo>
                  <a:lnTo>
                    <a:pt x="1546738" y="0"/>
                  </a:lnTo>
                  <a:close/>
                </a:path>
                <a:path w="1550035" h="264160">
                  <a:moveTo>
                    <a:pt x="1546738" y="263624"/>
                  </a:moveTo>
                  <a:lnTo>
                    <a:pt x="1543828" y="260576"/>
                  </a:lnTo>
                  <a:lnTo>
                    <a:pt x="5957" y="260576"/>
                  </a:lnTo>
                  <a:lnTo>
                    <a:pt x="3048" y="263624"/>
                  </a:lnTo>
                  <a:lnTo>
                    <a:pt x="1546738" y="263624"/>
                  </a:lnTo>
                  <a:close/>
                </a:path>
                <a:path w="1550035" h="264160">
                  <a:moveTo>
                    <a:pt x="35052" y="33515"/>
                  </a:moveTo>
                  <a:lnTo>
                    <a:pt x="33596" y="31991"/>
                  </a:lnTo>
                  <a:lnTo>
                    <a:pt x="32004" y="31991"/>
                  </a:lnTo>
                  <a:lnTo>
                    <a:pt x="32004" y="33585"/>
                  </a:lnTo>
                  <a:lnTo>
                    <a:pt x="33528" y="35039"/>
                  </a:lnTo>
                  <a:lnTo>
                    <a:pt x="35052" y="33515"/>
                  </a:lnTo>
                  <a:close/>
                </a:path>
                <a:path w="1550035" h="264160">
                  <a:moveTo>
                    <a:pt x="35052" y="227048"/>
                  </a:moveTo>
                  <a:lnTo>
                    <a:pt x="35052" y="35039"/>
                  </a:lnTo>
                  <a:lnTo>
                    <a:pt x="33528" y="35039"/>
                  </a:lnTo>
                  <a:lnTo>
                    <a:pt x="32004" y="33585"/>
                  </a:lnTo>
                  <a:lnTo>
                    <a:pt x="32004" y="230027"/>
                  </a:lnTo>
                  <a:lnTo>
                    <a:pt x="33528" y="228572"/>
                  </a:lnTo>
                  <a:lnTo>
                    <a:pt x="33528" y="227048"/>
                  </a:lnTo>
                  <a:lnTo>
                    <a:pt x="35052" y="227048"/>
                  </a:lnTo>
                  <a:close/>
                </a:path>
                <a:path w="1550035" h="264160">
                  <a:moveTo>
                    <a:pt x="35052" y="230096"/>
                  </a:moveTo>
                  <a:lnTo>
                    <a:pt x="33528" y="228572"/>
                  </a:lnTo>
                  <a:lnTo>
                    <a:pt x="32004" y="230027"/>
                  </a:lnTo>
                  <a:lnTo>
                    <a:pt x="35052" y="230096"/>
                  </a:lnTo>
                  <a:close/>
                </a:path>
                <a:path w="1550035" h="264160">
                  <a:moveTo>
                    <a:pt x="35052" y="35039"/>
                  </a:moveTo>
                  <a:lnTo>
                    <a:pt x="35052" y="33515"/>
                  </a:lnTo>
                  <a:lnTo>
                    <a:pt x="33528" y="35039"/>
                  </a:lnTo>
                  <a:lnTo>
                    <a:pt x="35052" y="35039"/>
                  </a:lnTo>
                  <a:close/>
                </a:path>
                <a:path w="1550035" h="264160">
                  <a:moveTo>
                    <a:pt x="1514734" y="227048"/>
                  </a:moveTo>
                  <a:lnTo>
                    <a:pt x="33528" y="227048"/>
                  </a:lnTo>
                  <a:lnTo>
                    <a:pt x="35052" y="228572"/>
                  </a:lnTo>
                  <a:lnTo>
                    <a:pt x="35052" y="230096"/>
                  </a:lnTo>
                  <a:lnTo>
                    <a:pt x="1513210" y="230096"/>
                  </a:lnTo>
                  <a:lnTo>
                    <a:pt x="1513210" y="228572"/>
                  </a:lnTo>
                  <a:lnTo>
                    <a:pt x="1514734" y="227048"/>
                  </a:lnTo>
                  <a:close/>
                </a:path>
                <a:path w="1550035" h="264160">
                  <a:moveTo>
                    <a:pt x="35052" y="230096"/>
                  </a:moveTo>
                  <a:lnTo>
                    <a:pt x="35052" y="228572"/>
                  </a:lnTo>
                  <a:lnTo>
                    <a:pt x="33528" y="227048"/>
                  </a:lnTo>
                  <a:lnTo>
                    <a:pt x="33528" y="228572"/>
                  </a:lnTo>
                  <a:lnTo>
                    <a:pt x="35052" y="230096"/>
                  </a:lnTo>
                  <a:close/>
                </a:path>
                <a:path w="1550035" h="264160">
                  <a:moveTo>
                    <a:pt x="1516189" y="31991"/>
                  </a:moveTo>
                  <a:lnTo>
                    <a:pt x="33596" y="31991"/>
                  </a:lnTo>
                  <a:lnTo>
                    <a:pt x="35052" y="33515"/>
                  </a:lnTo>
                  <a:lnTo>
                    <a:pt x="35052" y="35039"/>
                  </a:lnTo>
                  <a:lnTo>
                    <a:pt x="1513210" y="35039"/>
                  </a:lnTo>
                  <a:lnTo>
                    <a:pt x="1513210" y="33515"/>
                  </a:lnTo>
                  <a:lnTo>
                    <a:pt x="1514734" y="35039"/>
                  </a:lnTo>
                  <a:lnTo>
                    <a:pt x="1514734" y="33515"/>
                  </a:lnTo>
                  <a:lnTo>
                    <a:pt x="1516189" y="31991"/>
                  </a:lnTo>
                  <a:close/>
                </a:path>
                <a:path w="1550035" h="264160">
                  <a:moveTo>
                    <a:pt x="1514734" y="35039"/>
                  </a:moveTo>
                  <a:lnTo>
                    <a:pt x="1513210" y="33515"/>
                  </a:lnTo>
                  <a:lnTo>
                    <a:pt x="1513210" y="35039"/>
                  </a:lnTo>
                  <a:lnTo>
                    <a:pt x="1514734" y="35039"/>
                  </a:lnTo>
                  <a:close/>
                </a:path>
                <a:path w="1550035" h="264160">
                  <a:moveTo>
                    <a:pt x="1514734" y="227048"/>
                  </a:moveTo>
                  <a:lnTo>
                    <a:pt x="1514734" y="35039"/>
                  </a:lnTo>
                  <a:lnTo>
                    <a:pt x="1513210" y="35039"/>
                  </a:lnTo>
                  <a:lnTo>
                    <a:pt x="1513210" y="227048"/>
                  </a:lnTo>
                  <a:lnTo>
                    <a:pt x="1514734" y="227048"/>
                  </a:lnTo>
                  <a:close/>
                </a:path>
                <a:path w="1550035" h="264160">
                  <a:moveTo>
                    <a:pt x="1516258" y="228572"/>
                  </a:moveTo>
                  <a:lnTo>
                    <a:pt x="1516258" y="35039"/>
                  </a:lnTo>
                  <a:lnTo>
                    <a:pt x="1514734" y="33515"/>
                  </a:lnTo>
                  <a:lnTo>
                    <a:pt x="1514734" y="227048"/>
                  </a:lnTo>
                  <a:lnTo>
                    <a:pt x="1513210" y="228572"/>
                  </a:lnTo>
                  <a:lnTo>
                    <a:pt x="1513210" y="230096"/>
                  </a:lnTo>
                  <a:lnTo>
                    <a:pt x="1514734" y="230096"/>
                  </a:lnTo>
                  <a:lnTo>
                    <a:pt x="1516258" y="228572"/>
                  </a:lnTo>
                  <a:close/>
                </a:path>
                <a:path w="1550035" h="264160">
                  <a:moveTo>
                    <a:pt x="1516258" y="35039"/>
                  </a:moveTo>
                  <a:lnTo>
                    <a:pt x="1516258" y="31991"/>
                  </a:lnTo>
                  <a:lnTo>
                    <a:pt x="1514734" y="33515"/>
                  </a:lnTo>
                  <a:lnTo>
                    <a:pt x="1516258" y="35039"/>
                  </a:lnTo>
                  <a:close/>
                </a:path>
                <a:path w="1550035" h="264160">
                  <a:moveTo>
                    <a:pt x="1548262" y="260576"/>
                  </a:moveTo>
                  <a:lnTo>
                    <a:pt x="1516258" y="228572"/>
                  </a:lnTo>
                  <a:lnTo>
                    <a:pt x="1514734" y="230096"/>
                  </a:lnTo>
                  <a:lnTo>
                    <a:pt x="1516258" y="230096"/>
                  </a:lnTo>
                  <a:lnTo>
                    <a:pt x="1516258" y="231693"/>
                  </a:lnTo>
                  <a:lnTo>
                    <a:pt x="1543827" y="260575"/>
                  </a:lnTo>
                  <a:lnTo>
                    <a:pt x="1548262" y="260576"/>
                  </a:lnTo>
                  <a:close/>
                </a:path>
                <a:path w="1550035" h="264160">
                  <a:moveTo>
                    <a:pt x="1516258" y="231693"/>
                  </a:moveTo>
                  <a:lnTo>
                    <a:pt x="1516258" y="230096"/>
                  </a:lnTo>
                  <a:lnTo>
                    <a:pt x="1514734" y="230096"/>
                  </a:lnTo>
                  <a:lnTo>
                    <a:pt x="1516258" y="231693"/>
                  </a:lnTo>
                  <a:close/>
                </a:path>
                <a:path w="1550035" h="264160">
                  <a:moveTo>
                    <a:pt x="1548262" y="3048"/>
                  </a:moveTo>
                  <a:lnTo>
                    <a:pt x="1543827" y="3048"/>
                  </a:lnTo>
                  <a:lnTo>
                    <a:pt x="1516189" y="31991"/>
                  </a:lnTo>
                  <a:lnTo>
                    <a:pt x="1516258" y="35039"/>
                  </a:lnTo>
                  <a:lnTo>
                    <a:pt x="1548262" y="3048"/>
                  </a:lnTo>
                  <a:close/>
                </a:path>
                <a:path w="1550035" h="264160">
                  <a:moveTo>
                    <a:pt x="1548262" y="3048"/>
                  </a:moveTo>
                  <a:lnTo>
                    <a:pt x="1546738" y="1524"/>
                  </a:lnTo>
                  <a:lnTo>
                    <a:pt x="1546738" y="0"/>
                  </a:lnTo>
                  <a:lnTo>
                    <a:pt x="1543827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8262" y="3048"/>
                  </a:lnTo>
                  <a:close/>
                </a:path>
                <a:path w="1550035" h="264160">
                  <a:moveTo>
                    <a:pt x="1548262" y="260576"/>
                  </a:moveTo>
                  <a:lnTo>
                    <a:pt x="1543828" y="260576"/>
                  </a:lnTo>
                  <a:lnTo>
                    <a:pt x="1546738" y="263624"/>
                  </a:lnTo>
                  <a:lnTo>
                    <a:pt x="1546738" y="262100"/>
                  </a:lnTo>
                  <a:lnTo>
                    <a:pt x="1548262" y="260576"/>
                  </a:lnTo>
                  <a:close/>
                </a:path>
                <a:path w="1550035" h="264160">
                  <a:moveTo>
                    <a:pt x="1549786" y="263624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3048"/>
                  </a:lnTo>
                  <a:lnTo>
                    <a:pt x="1548262" y="263624"/>
                  </a:lnTo>
                  <a:lnTo>
                    <a:pt x="1549786" y="263624"/>
                  </a:lnTo>
                  <a:close/>
                </a:path>
                <a:path w="1550035" h="264160">
                  <a:moveTo>
                    <a:pt x="1548262" y="260576"/>
                  </a:moveTo>
                  <a:lnTo>
                    <a:pt x="1548262" y="3048"/>
                  </a:lnTo>
                  <a:lnTo>
                    <a:pt x="1546738" y="4571"/>
                  </a:lnTo>
                  <a:lnTo>
                    <a:pt x="1546738" y="259052"/>
                  </a:lnTo>
                  <a:lnTo>
                    <a:pt x="1548262" y="260576"/>
                  </a:lnTo>
                  <a:close/>
                </a:path>
                <a:path w="1550035" h="264160">
                  <a:moveTo>
                    <a:pt x="1548262" y="260576"/>
                  </a:moveTo>
                  <a:lnTo>
                    <a:pt x="1546738" y="262100"/>
                  </a:lnTo>
                  <a:lnTo>
                    <a:pt x="1546738" y="263624"/>
                  </a:lnTo>
                  <a:lnTo>
                    <a:pt x="1548262" y="260576"/>
                  </a:lnTo>
                  <a:close/>
                </a:path>
                <a:path w="1550035" h="264160">
                  <a:moveTo>
                    <a:pt x="1548262" y="263624"/>
                  </a:moveTo>
                  <a:lnTo>
                    <a:pt x="1548262" y="260576"/>
                  </a:lnTo>
                  <a:lnTo>
                    <a:pt x="1546738" y="263624"/>
                  </a:lnTo>
                  <a:lnTo>
                    <a:pt x="1548262" y="263624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5394513" y="1578742"/>
            <a:ext cx="41973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2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rí</a:t>
            </a:r>
            <a:r>
              <a:rPr sz="600" spc="25" dirty="0">
                <a:latin typeface="Comic Sans MS" panose="030F0702030302020204"/>
                <a:cs typeface="Comic Sans MS" panose="030F0702030302020204"/>
              </a:rPr>
              <a:t>a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736217" y="2289368"/>
            <a:ext cx="1553210" cy="264160"/>
            <a:chOff x="1736217" y="2289368"/>
            <a:chExt cx="1553210" cy="264160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37725" y="2290892"/>
              <a:ext cx="1549786" cy="26058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736217" y="2289368"/>
              <a:ext cx="1553210" cy="264160"/>
            </a:xfrm>
            <a:custGeom>
              <a:avLst/>
              <a:gdLst/>
              <a:ahLst/>
              <a:cxnLst/>
              <a:rect l="l" t="t" r="r" b="b"/>
              <a:pathLst>
                <a:path w="1553210" h="264160">
                  <a:moveTo>
                    <a:pt x="1552818" y="263636"/>
                  </a:moveTo>
                  <a:lnTo>
                    <a:pt x="155281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32" y="1524"/>
                  </a:lnTo>
                  <a:lnTo>
                    <a:pt x="4556" y="3048"/>
                  </a:lnTo>
                  <a:lnTo>
                    <a:pt x="1548174" y="3048"/>
                  </a:lnTo>
                  <a:lnTo>
                    <a:pt x="1549770" y="1524"/>
                  </a:lnTo>
                  <a:lnTo>
                    <a:pt x="1551294" y="3048"/>
                  </a:lnTo>
                  <a:lnTo>
                    <a:pt x="1551294" y="263636"/>
                  </a:lnTo>
                  <a:lnTo>
                    <a:pt x="1552818" y="263636"/>
                  </a:lnTo>
                  <a:close/>
                </a:path>
                <a:path w="1553210" h="264160">
                  <a:moveTo>
                    <a:pt x="3032" y="1524"/>
                  </a:moveTo>
                  <a:lnTo>
                    <a:pt x="0" y="3048"/>
                  </a:lnTo>
                  <a:lnTo>
                    <a:pt x="1508" y="4557"/>
                  </a:lnTo>
                  <a:lnTo>
                    <a:pt x="1508" y="3048"/>
                  </a:lnTo>
                  <a:lnTo>
                    <a:pt x="3032" y="1524"/>
                  </a:lnTo>
                  <a:close/>
                </a:path>
                <a:path w="1553210" h="264160">
                  <a:moveTo>
                    <a:pt x="3032" y="259078"/>
                  </a:moveTo>
                  <a:lnTo>
                    <a:pt x="3032" y="6082"/>
                  </a:lnTo>
                  <a:lnTo>
                    <a:pt x="0" y="3048"/>
                  </a:lnTo>
                  <a:lnTo>
                    <a:pt x="0" y="262112"/>
                  </a:lnTo>
                  <a:lnTo>
                    <a:pt x="3032" y="259078"/>
                  </a:lnTo>
                  <a:close/>
                </a:path>
                <a:path w="1553210" h="264160">
                  <a:moveTo>
                    <a:pt x="3032" y="263636"/>
                  </a:moveTo>
                  <a:lnTo>
                    <a:pt x="3032" y="262112"/>
                  </a:lnTo>
                  <a:lnTo>
                    <a:pt x="1508" y="260603"/>
                  </a:lnTo>
                  <a:lnTo>
                    <a:pt x="0" y="262112"/>
                  </a:lnTo>
                  <a:lnTo>
                    <a:pt x="3032" y="263636"/>
                  </a:lnTo>
                  <a:close/>
                </a:path>
                <a:path w="1553210" h="264160">
                  <a:moveTo>
                    <a:pt x="3032" y="263636"/>
                  </a:moveTo>
                  <a:lnTo>
                    <a:pt x="0" y="262112"/>
                  </a:lnTo>
                  <a:lnTo>
                    <a:pt x="0" y="263636"/>
                  </a:lnTo>
                  <a:lnTo>
                    <a:pt x="3032" y="263636"/>
                  </a:lnTo>
                  <a:close/>
                </a:path>
                <a:path w="1553210" h="264160">
                  <a:moveTo>
                    <a:pt x="4556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4556" y="3048"/>
                  </a:lnTo>
                  <a:close/>
                </a:path>
                <a:path w="1553210" h="264160">
                  <a:moveTo>
                    <a:pt x="35036" y="33528"/>
                  </a:moveTo>
                  <a:lnTo>
                    <a:pt x="4556" y="3048"/>
                  </a:lnTo>
                  <a:lnTo>
                    <a:pt x="1508" y="3048"/>
                  </a:lnTo>
                  <a:lnTo>
                    <a:pt x="1508" y="4557"/>
                  </a:lnTo>
                  <a:lnTo>
                    <a:pt x="31988" y="35051"/>
                  </a:lnTo>
                  <a:lnTo>
                    <a:pt x="31988" y="33528"/>
                  </a:lnTo>
                  <a:lnTo>
                    <a:pt x="35036" y="33528"/>
                  </a:lnTo>
                  <a:close/>
                </a:path>
                <a:path w="1553210" h="264160">
                  <a:moveTo>
                    <a:pt x="1516" y="260596"/>
                  </a:moveTo>
                  <a:close/>
                </a:path>
                <a:path w="1553210" h="264160">
                  <a:moveTo>
                    <a:pt x="6080" y="260588"/>
                  </a:moveTo>
                  <a:lnTo>
                    <a:pt x="1516" y="260596"/>
                  </a:lnTo>
                  <a:lnTo>
                    <a:pt x="3032" y="262112"/>
                  </a:lnTo>
                  <a:lnTo>
                    <a:pt x="3032" y="263636"/>
                  </a:lnTo>
                  <a:lnTo>
                    <a:pt x="6080" y="260588"/>
                  </a:lnTo>
                  <a:close/>
                </a:path>
                <a:path w="1553210" h="264160">
                  <a:moveTo>
                    <a:pt x="35036" y="231632"/>
                  </a:moveTo>
                  <a:lnTo>
                    <a:pt x="33512" y="228584"/>
                  </a:lnTo>
                  <a:lnTo>
                    <a:pt x="1523" y="260588"/>
                  </a:lnTo>
                  <a:lnTo>
                    <a:pt x="6080" y="260588"/>
                  </a:lnTo>
                  <a:lnTo>
                    <a:pt x="31988" y="234680"/>
                  </a:lnTo>
                  <a:lnTo>
                    <a:pt x="31988" y="231632"/>
                  </a:lnTo>
                  <a:lnTo>
                    <a:pt x="35036" y="231632"/>
                  </a:lnTo>
                  <a:close/>
                </a:path>
                <a:path w="1553210" h="264160">
                  <a:moveTo>
                    <a:pt x="1549770" y="263636"/>
                  </a:moveTo>
                  <a:lnTo>
                    <a:pt x="1546577" y="260588"/>
                  </a:lnTo>
                  <a:lnTo>
                    <a:pt x="6080" y="260588"/>
                  </a:lnTo>
                  <a:lnTo>
                    <a:pt x="3032" y="263636"/>
                  </a:lnTo>
                  <a:lnTo>
                    <a:pt x="1549770" y="263636"/>
                  </a:lnTo>
                  <a:close/>
                </a:path>
                <a:path w="1553210" h="264160">
                  <a:moveTo>
                    <a:pt x="35036" y="33528"/>
                  </a:moveTo>
                  <a:lnTo>
                    <a:pt x="31988" y="33528"/>
                  </a:lnTo>
                  <a:lnTo>
                    <a:pt x="31988" y="35051"/>
                  </a:lnTo>
                  <a:lnTo>
                    <a:pt x="33512" y="36576"/>
                  </a:lnTo>
                  <a:lnTo>
                    <a:pt x="35036" y="33528"/>
                  </a:lnTo>
                  <a:close/>
                </a:path>
                <a:path w="1553210" h="264160">
                  <a:moveTo>
                    <a:pt x="35036" y="228584"/>
                  </a:moveTo>
                  <a:lnTo>
                    <a:pt x="35036" y="36576"/>
                  </a:lnTo>
                  <a:lnTo>
                    <a:pt x="33512" y="36576"/>
                  </a:lnTo>
                  <a:lnTo>
                    <a:pt x="31988" y="35051"/>
                  </a:lnTo>
                  <a:lnTo>
                    <a:pt x="31988" y="230109"/>
                  </a:lnTo>
                  <a:lnTo>
                    <a:pt x="33512" y="228584"/>
                  </a:lnTo>
                  <a:lnTo>
                    <a:pt x="35036" y="228584"/>
                  </a:lnTo>
                  <a:close/>
                </a:path>
                <a:path w="1553210" h="264160">
                  <a:moveTo>
                    <a:pt x="35036" y="231632"/>
                  </a:moveTo>
                  <a:lnTo>
                    <a:pt x="31988" y="231632"/>
                  </a:lnTo>
                  <a:lnTo>
                    <a:pt x="31988" y="234680"/>
                  </a:lnTo>
                  <a:lnTo>
                    <a:pt x="35036" y="231632"/>
                  </a:lnTo>
                  <a:close/>
                </a:path>
                <a:path w="1553210" h="264160">
                  <a:moveTo>
                    <a:pt x="1519290" y="228584"/>
                  </a:moveTo>
                  <a:lnTo>
                    <a:pt x="1519290" y="36576"/>
                  </a:lnTo>
                  <a:lnTo>
                    <a:pt x="1516242" y="33528"/>
                  </a:lnTo>
                  <a:lnTo>
                    <a:pt x="35036" y="33528"/>
                  </a:lnTo>
                  <a:lnTo>
                    <a:pt x="33512" y="36576"/>
                  </a:lnTo>
                  <a:lnTo>
                    <a:pt x="35036" y="35052"/>
                  </a:lnTo>
                  <a:lnTo>
                    <a:pt x="35036" y="36576"/>
                  </a:lnTo>
                  <a:lnTo>
                    <a:pt x="1516242" y="36576"/>
                  </a:lnTo>
                  <a:lnTo>
                    <a:pt x="1516242" y="35052"/>
                  </a:lnTo>
                  <a:lnTo>
                    <a:pt x="1517766" y="36576"/>
                  </a:lnTo>
                  <a:lnTo>
                    <a:pt x="1517766" y="230108"/>
                  </a:lnTo>
                  <a:lnTo>
                    <a:pt x="1519290" y="228584"/>
                  </a:lnTo>
                  <a:close/>
                </a:path>
                <a:path w="1553210" h="264160">
                  <a:moveTo>
                    <a:pt x="35036" y="36576"/>
                  </a:moveTo>
                  <a:lnTo>
                    <a:pt x="35036" y="35052"/>
                  </a:lnTo>
                  <a:lnTo>
                    <a:pt x="33512" y="36576"/>
                  </a:lnTo>
                  <a:lnTo>
                    <a:pt x="35036" y="36576"/>
                  </a:lnTo>
                  <a:close/>
                </a:path>
                <a:path w="1553210" h="264160">
                  <a:moveTo>
                    <a:pt x="1517766" y="228584"/>
                  </a:moveTo>
                  <a:lnTo>
                    <a:pt x="33512" y="228584"/>
                  </a:lnTo>
                  <a:lnTo>
                    <a:pt x="35036" y="230108"/>
                  </a:lnTo>
                  <a:lnTo>
                    <a:pt x="35036" y="231632"/>
                  </a:lnTo>
                  <a:lnTo>
                    <a:pt x="1516242" y="231632"/>
                  </a:lnTo>
                  <a:lnTo>
                    <a:pt x="1516242" y="230108"/>
                  </a:lnTo>
                  <a:lnTo>
                    <a:pt x="1517766" y="228584"/>
                  </a:lnTo>
                  <a:close/>
                </a:path>
                <a:path w="1553210" h="264160">
                  <a:moveTo>
                    <a:pt x="35036" y="231632"/>
                  </a:moveTo>
                  <a:lnTo>
                    <a:pt x="35036" y="230108"/>
                  </a:lnTo>
                  <a:lnTo>
                    <a:pt x="33512" y="228584"/>
                  </a:lnTo>
                  <a:lnTo>
                    <a:pt x="35036" y="231632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8174" y="3048"/>
                  </a:lnTo>
                  <a:lnTo>
                    <a:pt x="1516242" y="33528"/>
                  </a:lnTo>
                  <a:lnTo>
                    <a:pt x="1519290" y="33528"/>
                  </a:lnTo>
                  <a:lnTo>
                    <a:pt x="1519290" y="36576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19290" y="36576"/>
                  </a:moveTo>
                  <a:lnTo>
                    <a:pt x="1519290" y="33528"/>
                  </a:lnTo>
                  <a:lnTo>
                    <a:pt x="1516242" y="33528"/>
                  </a:lnTo>
                  <a:lnTo>
                    <a:pt x="1519290" y="36576"/>
                  </a:lnTo>
                  <a:close/>
                </a:path>
                <a:path w="1553210" h="264160">
                  <a:moveTo>
                    <a:pt x="1517766" y="36576"/>
                  </a:moveTo>
                  <a:lnTo>
                    <a:pt x="1516242" y="35052"/>
                  </a:lnTo>
                  <a:lnTo>
                    <a:pt x="1516242" y="36576"/>
                  </a:lnTo>
                  <a:lnTo>
                    <a:pt x="1517766" y="36576"/>
                  </a:lnTo>
                  <a:close/>
                </a:path>
                <a:path w="1553210" h="264160">
                  <a:moveTo>
                    <a:pt x="1517766" y="228584"/>
                  </a:moveTo>
                  <a:lnTo>
                    <a:pt x="1517766" y="36576"/>
                  </a:lnTo>
                  <a:lnTo>
                    <a:pt x="1516242" y="36576"/>
                  </a:lnTo>
                  <a:lnTo>
                    <a:pt x="1516242" y="228584"/>
                  </a:lnTo>
                  <a:lnTo>
                    <a:pt x="1517766" y="228584"/>
                  </a:lnTo>
                  <a:close/>
                </a:path>
                <a:path w="1553210" h="264160">
                  <a:moveTo>
                    <a:pt x="1517766" y="230108"/>
                  </a:moveTo>
                  <a:lnTo>
                    <a:pt x="1517766" y="228584"/>
                  </a:lnTo>
                  <a:lnTo>
                    <a:pt x="1516242" y="230108"/>
                  </a:lnTo>
                  <a:lnTo>
                    <a:pt x="1516242" y="231632"/>
                  </a:lnTo>
                  <a:lnTo>
                    <a:pt x="1517766" y="230108"/>
                  </a:lnTo>
                  <a:close/>
                </a:path>
                <a:path w="1553210" h="264160">
                  <a:moveTo>
                    <a:pt x="1549840" y="260588"/>
                  </a:moveTo>
                  <a:lnTo>
                    <a:pt x="1519290" y="228584"/>
                  </a:lnTo>
                  <a:lnTo>
                    <a:pt x="1516242" y="231632"/>
                  </a:lnTo>
                  <a:lnTo>
                    <a:pt x="1519290" y="231632"/>
                  </a:lnTo>
                  <a:lnTo>
                    <a:pt x="1519290" y="234542"/>
                  </a:lnTo>
                  <a:lnTo>
                    <a:pt x="1546577" y="260588"/>
                  </a:lnTo>
                  <a:lnTo>
                    <a:pt x="1549840" y="260588"/>
                  </a:lnTo>
                  <a:close/>
                </a:path>
                <a:path w="1553210" h="264160">
                  <a:moveTo>
                    <a:pt x="1519290" y="234542"/>
                  </a:moveTo>
                  <a:lnTo>
                    <a:pt x="1519290" y="231632"/>
                  </a:lnTo>
                  <a:lnTo>
                    <a:pt x="1516242" y="231632"/>
                  </a:lnTo>
                  <a:lnTo>
                    <a:pt x="1519290" y="234542"/>
                  </a:lnTo>
                  <a:close/>
                </a:path>
                <a:path w="1553210" h="264160">
                  <a:moveTo>
                    <a:pt x="1550550" y="261333"/>
                  </a:moveTo>
                  <a:lnTo>
                    <a:pt x="1549840" y="260588"/>
                  </a:lnTo>
                  <a:lnTo>
                    <a:pt x="1546577" y="260588"/>
                  </a:lnTo>
                  <a:lnTo>
                    <a:pt x="1549770" y="263636"/>
                  </a:lnTo>
                  <a:lnTo>
                    <a:pt x="1549770" y="262112"/>
                  </a:lnTo>
                  <a:lnTo>
                    <a:pt x="1550550" y="261333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9770" y="1524"/>
                  </a:lnTo>
                  <a:lnTo>
                    <a:pt x="1548174" y="3048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51294" y="3048"/>
                  </a:lnTo>
                  <a:lnTo>
                    <a:pt x="1549770" y="4644"/>
                  </a:lnTo>
                  <a:lnTo>
                    <a:pt x="1549770" y="260516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1294" y="262112"/>
                  </a:moveTo>
                  <a:lnTo>
                    <a:pt x="1550550" y="261333"/>
                  </a:lnTo>
                  <a:lnTo>
                    <a:pt x="1549770" y="262112"/>
                  </a:lnTo>
                  <a:lnTo>
                    <a:pt x="1549770" y="263636"/>
                  </a:lnTo>
                  <a:lnTo>
                    <a:pt x="1551294" y="262112"/>
                  </a:lnTo>
                  <a:close/>
                </a:path>
                <a:path w="1553210" h="264160">
                  <a:moveTo>
                    <a:pt x="1551294" y="263636"/>
                  </a:moveTo>
                  <a:lnTo>
                    <a:pt x="1551294" y="262112"/>
                  </a:lnTo>
                  <a:lnTo>
                    <a:pt x="1549770" y="263636"/>
                  </a:lnTo>
                  <a:lnTo>
                    <a:pt x="1551294" y="263636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49840" y="260588"/>
                  </a:lnTo>
                  <a:lnTo>
                    <a:pt x="1550550" y="261333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1294" y="262112"/>
                  </a:moveTo>
                  <a:lnTo>
                    <a:pt x="1551294" y="260588"/>
                  </a:lnTo>
                  <a:lnTo>
                    <a:pt x="1550550" y="261333"/>
                  </a:lnTo>
                  <a:lnTo>
                    <a:pt x="1551294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/>
          <p:cNvSpPr txBox="1"/>
          <p:nvPr/>
        </p:nvSpPr>
        <p:spPr>
          <a:xfrm>
            <a:off x="1976474" y="2357442"/>
            <a:ext cx="10699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rin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io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ener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 (Fr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736217" y="2681005"/>
            <a:ext cx="1553210" cy="264160"/>
            <a:chOff x="1736217" y="2681005"/>
            <a:chExt cx="1553210" cy="264160"/>
          </a:xfrm>
        </p:grpSpPr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37725" y="2682529"/>
              <a:ext cx="1549786" cy="26058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736217" y="2681005"/>
              <a:ext cx="1553210" cy="264160"/>
            </a:xfrm>
            <a:custGeom>
              <a:avLst/>
              <a:gdLst/>
              <a:ahLst/>
              <a:cxnLst/>
              <a:rect l="l" t="t" r="r" b="b"/>
              <a:pathLst>
                <a:path w="1553210" h="264160">
                  <a:moveTo>
                    <a:pt x="303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32" y="0"/>
                  </a:lnTo>
                  <a:close/>
                </a:path>
                <a:path w="1553210" h="264160">
                  <a:moveTo>
                    <a:pt x="6080" y="3048"/>
                  </a:moveTo>
                  <a:lnTo>
                    <a:pt x="3032" y="0"/>
                  </a:lnTo>
                  <a:lnTo>
                    <a:pt x="0" y="1524"/>
                  </a:lnTo>
                  <a:lnTo>
                    <a:pt x="1523" y="3033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6080" y="3048"/>
                  </a:lnTo>
                  <a:close/>
                </a:path>
                <a:path w="1553210" h="264160">
                  <a:moveTo>
                    <a:pt x="1508" y="259079"/>
                  </a:moveTo>
                  <a:lnTo>
                    <a:pt x="1508" y="3033"/>
                  </a:lnTo>
                  <a:lnTo>
                    <a:pt x="0" y="1524"/>
                  </a:lnTo>
                  <a:lnTo>
                    <a:pt x="0" y="260588"/>
                  </a:lnTo>
                  <a:lnTo>
                    <a:pt x="1508" y="259079"/>
                  </a:lnTo>
                  <a:close/>
                </a:path>
                <a:path w="1553210" h="264160">
                  <a:moveTo>
                    <a:pt x="3032" y="262112"/>
                  </a:moveTo>
                  <a:lnTo>
                    <a:pt x="1508" y="259079"/>
                  </a:lnTo>
                  <a:lnTo>
                    <a:pt x="0" y="260588"/>
                  </a:lnTo>
                  <a:lnTo>
                    <a:pt x="3032" y="262112"/>
                  </a:lnTo>
                  <a:close/>
                </a:path>
                <a:path w="1553210" h="264160">
                  <a:moveTo>
                    <a:pt x="1551294" y="263636"/>
                  </a:moveTo>
                  <a:lnTo>
                    <a:pt x="1551294" y="260588"/>
                  </a:lnTo>
                  <a:lnTo>
                    <a:pt x="1549770" y="262112"/>
                  </a:lnTo>
                  <a:lnTo>
                    <a:pt x="1546577" y="259064"/>
                  </a:lnTo>
                  <a:lnTo>
                    <a:pt x="6080" y="259064"/>
                  </a:lnTo>
                  <a:lnTo>
                    <a:pt x="3032" y="262112"/>
                  </a:lnTo>
                  <a:lnTo>
                    <a:pt x="0" y="260588"/>
                  </a:lnTo>
                  <a:lnTo>
                    <a:pt x="0" y="263636"/>
                  </a:lnTo>
                  <a:lnTo>
                    <a:pt x="1551294" y="263636"/>
                  </a:lnTo>
                  <a:close/>
                </a:path>
                <a:path w="1553210" h="264160">
                  <a:moveTo>
                    <a:pt x="1516" y="3040"/>
                  </a:moveTo>
                  <a:close/>
                </a:path>
                <a:path w="1553210" h="264160">
                  <a:moveTo>
                    <a:pt x="3032" y="257554"/>
                  </a:moveTo>
                  <a:lnTo>
                    <a:pt x="3032" y="4558"/>
                  </a:lnTo>
                  <a:lnTo>
                    <a:pt x="1523" y="3048"/>
                  </a:lnTo>
                  <a:lnTo>
                    <a:pt x="1508" y="259064"/>
                  </a:lnTo>
                  <a:lnTo>
                    <a:pt x="3032" y="257554"/>
                  </a:lnTo>
                  <a:close/>
                </a:path>
                <a:path w="1553210" h="264160">
                  <a:moveTo>
                    <a:pt x="1513" y="259074"/>
                  </a:moveTo>
                  <a:close/>
                </a:path>
                <a:path w="1553210" h="264160">
                  <a:moveTo>
                    <a:pt x="6080" y="259064"/>
                  </a:moveTo>
                  <a:lnTo>
                    <a:pt x="1513" y="259074"/>
                  </a:lnTo>
                  <a:lnTo>
                    <a:pt x="3032" y="262112"/>
                  </a:lnTo>
                  <a:lnTo>
                    <a:pt x="6080" y="259064"/>
                  </a:lnTo>
                  <a:close/>
                </a:path>
                <a:path w="1553210" h="264160">
                  <a:moveTo>
                    <a:pt x="3032" y="3048"/>
                  </a:moveTo>
                  <a:lnTo>
                    <a:pt x="3032" y="1524"/>
                  </a:lnTo>
                  <a:lnTo>
                    <a:pt x="1516" y="3040"/>
                  </a:lnTo>
                  <a:lnTo>
                    <a:pt x="3032" y="3048"/>
                  </a:lnTo>
                  <a:close/>
                </a:path>
                <a:path w="1553210" h="264160">
                  <a:moveTo>
                    <a:pt x="35036" y="32004"/>
                  </a:moveTo>
                  <a:lnTo>
                    <a:pt x="6080" y="3048"/>
                  </a:lnTo>
                  <a:lnTo>
                    <a:pt x="1523" y="3048"/>
                  </a:lnTo>
                  <a:lnTo>
                    <a:pt x="31988" y="33527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3512" y="227060"/>
                  </a:lnTo>
                  <a:lnTo>
                    <a:pt x="1523" y="259064"/>
                  </a:lnTo>
                  <a:lnTo>
                    <a:pt x="6080" y="259064"/>
                  </a:lnTo>
                  <a:lnTo>
                    <a:pt x="31988" y="233156"/>
                  </a:lnTo>
                  <a:lnTo>
                    <a:pt x="31988" y="230108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1549770" y="0"/>
                  </a:moveTo>
                  <a:lnTo>
                    <a:pt x="3032" y="0"/>
                  </a:lnTo>
                  <a:lnTo>
                    <a:pt x="6080" y="3048"/>
                  </a:lnTo>
                  <a:lnTo>
                    <a:pt x="1546577" y="3048"/>
                  </a:lnTo>
                  <a:lnTo>
                    <a:pt x="1549770" y="0"/>
                  </a:lnTo>
                  <a:close/>
                </a:path>
                <a:path w="1553210" h="264160">
                  <a:moveTo>
                    <a:pt x="35036" y="32004"/>
                  </a:moveTo>
                  <a:lnTo>
                    <a:pt x="31988" y="32004"/>
                  </a:lnTo>
                  <a:lnTo>
                    <a:pt x="31988" y="33527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53210" h="264160">
                  <a:moveTo>
                    <a:pt x="35036" y="227060"/>
                  </a:moveTo>
                  <a:lnTo>
                    <a:pt x="35036" y="35052"/>
                  </a:lnTo>
                  <a:lnTo>
                    <a:pt x="33512" y="35052"/>
                  </a:lnTo>
                  <a:lnTo>
                    <a:pt x="31988" y="33527"/>
                  </a:lnTo>
                  <a:lnTo>
                    <a:pt x="31988" y="228585"/>
                  </a:lnTo>
                  <a:lnTo>
                    <a:pt x="33512" y="227060"/>
                  </a:lnTo>
                  <a:lnTo>
                    <a:pt x="35036" y="227060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1988" y="230108"/>
                  </a:lnTo>
                  <a:lnTo>
                    <a:pt x="31988" y="233156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1519290" y="227060"/>
                  </a:moveTo>
                  <a:lnTo>
                    <a:pt x="1519290" y="35052"/>
                  </a:lnTo>
                  <a:lnTo>
                    <a:pt x="1516242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5036" y="33528"/>
                  </a:lnTo>
                  <a:lnTo>
                    <a:pt x="35036" y="35052"/>
                  </a:lnTo>
                  <a:lnTo>
                    <a:pt x="1516242" y="35052"/>
                  </a:lnTo>
                  <a:lnTo>
                    <a:pt x="1516242" y="33528"/>
                  </a:lnTo>
                  <a:lnTo>
                    <a:pt x="1517766" y="35052"/>
                  </a:lnTo>
                  <a:lnTo>
                    <a:pt x="1517766" y="228584"/>
                  </a:lnTo>
                  <a:lnTo>
                    <a:pt x="1519290" y="227060"/>
                  </a:lnTo>
                  <a:close/>
                </a:path>
                <a:path w="1553210" h="264160">
                  <a:moveTo>
                    <a:pt x="35036" y="35052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5036" y="35052"/>
                  </a:lnTo>
                  <a:close/>
                </a:path>
                <a:path w="1553210" h="264160">
                  <a:moveTo>
                    <a:pt x="1517766" y="227060"/>
                  </a:moveTo>
                  <a:lnTo>
                    <a:pt x="33512" y="227060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1516242" y="230108"/>
                  </a:lnTo>
                  <a:lnTo>
                    <a:pt x="1516242" y="228584"/>
                  </a:lnTo>
                  <a:lnTo>
                    <a:pt x="1517766" y="227060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5036" y="228584"/>
                  </a:lnTo>
                  <a:lnTo>
                    <a:pt x="33512" y="227060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1549840" y="3048"/>
                  </a:moveTo>
                  <a:lnTo>
                    <a:pt x="1546577" y="3048"/>
                  </a:lnTo>
                  <a:lnTo>
                    <a:pt x="1516242" y="32004"/>
                  </a:lnTo>
                  <a:lnTo>
                    <a:pt x="1519290" y="32004"/>
                  </a:lnTo>
                  <a:lnTo>
                    <a:pt x="1519290" y="35052"/>
                  </a:lnTo>
                  <a:lnTo>
                    <a:pt x="1549840" y="3048"/>
                  </a:lnTo>
                  <a:close/>
                </a:path>
                <a:path w="1553210" h="264160">
                  <a:moveTo>
                    <a:pt x="1519290" y="35052"/>
                  </a:moveTo>
                  <a:lnTo>
                    <a:pt x="1519290" y="32004"/>
                  </a:lnTo>
                  <a:lnTo>
                    <a:pt x="1516242" y="32004"/>
                  </a:lnTo>
                  <a:lnTo>
                    <a:pt x="1519290" y="35052"/>
                  </a:lnTo>
                  <a:close/>
                </a:path>
                <a:path w="1553210" h="264160">
                  <a:moveTo>
                    <a:pt x="1517766" y="35052"/>
                  </a:moveTo>
                  <a:lnTo>
                    <a:pt x="1516242" y="33528"/>
                  </a:lnTo>
                  <a:lnTo>
                    <a:pt x="1516242" y="35052"/>
                  </a:lnTo>
                  <a:lnTo>
                    <a:pt x="1517766" y="35052"/>
                  </a:lnTo>
                  <a:close/>
                </a:path>
                <a:path w="1553210" h="264160">
                  <a:moveTo>
                    <a:pt x="1517766" y="227060"/>
                  </a:moveTo>
                  <a:lnTo>
                    <a:pt x="1517766" y="35052"/>
                  </a:lnTo>
                  <a:lnTo>
                    <a:pt x="1516242" y="35052"/>
                  </a:lnTo>
                  <a:lnTo>
                    <a:pt x="1516242" y="227060"/>
                  </a:lnTo>
                  <a:lnTo>
                    <a:pt x="1517766" y="227060"/>
                  </a:lnTo>
                  <a:close/>
                </a:path>
                <a:path w="1553210" h="264160">
                  <a:moveTo>
                    <a:pt x="1517766" y="228584"/>
                  </a:moveTo>
                  <a:lnTo>
                    <a:pt x="1517766" y="227060"/>
                  </a:lnTo>
                  <a:lnTo>
                    <a:pt x="1516242" y="228584"/>
                  </a:lnTo>
                  <a:lnTo>
                    <a:pt x="1516242" y="230108"/>
                  </a:lnTo>
                  <a:lnTo>
                    <a:pt x="1517766" y="228584"/>
                  </a:lnTo>
                  <a:close/>
                </a:path>
                <a:path w="1553210" h="264160">
                  <a:moveTo>
                    <a:pt x="1549840" y="259064"/>
                  </a:moveTo>
                  <a:lnTo>
                    <a:pt x="1519290" y="227060"/>
                  </a:lnTo>
                  <a:lnTo>
                    <a:pt x="1516242" y="230108"/>
                  </a:lnTo>
                  <a:lnTo>
                    <a:pt x="1519290" y="230108"/>
                  </a:lnTo>
                  <a:lnTo>
                    <a:pt x="1519290" y="233018"/>
                  </a:lnTo>
                  <a:lnTo>
                    <a:pt x="1546577" y="259064"/>
                  </a:lnTo>
                  <a:lnTo>
                    <a:pt x="1549840" y="259064"/>
                  </a:lnTo>
                  <a:close/>
                </a:path>
                <a:path w="1553210" h="264160">
                  <a:moveTo>
                    <a:pt x="1519290" y="233018"/>
                  </a:moveTo>
                  <a:lnTo>
                    <a:pt x="1519290" y="230108"/>
                  </a:lnTo>
                  <a:lnTo>
                    <a:pt x="1516242" y="230108"/>
                  </a:lnTo>
                  <a:lnTo>
                    <a:pt x="1519290" y="233018"/>
                  </a:lnTo>
                  <a:close/>
                </a:path>
                <a:path w="1553210" h="264160">
                  <a:moveTo>
                    <a:pt x="1551294" y="1524"/>
                  </a:moveTo>
                  <a:lnTo>
                    <a:pt x="1549770" y="0"/>
                  </a:lnTo>
                  <a:lnTo>
                    <a:pt x="1546577" y="3048"/>
                  </a:lnTo>
                  <a:lnTo>
                    <a:pt x="1549770" y="3048"/>
                  </a:lnTo>
                  <a:lnTo>
                    <a:pt x="1549770" y="1524"/>
                  </a:lnTo>
                  <a:lnTo>
                    <a:pt x="1550550" y="2303"/>
                  </a:lnTo>
                  <a:lnTo>
                    <a:pt x="1551294" y="1524"/>
                  </a:lnTo>
                  <a:close/>
                </a:path>
                <a:path w="1553210" h="264160">
                  <a:moveTo>
                    <a:pt x="1550794" y="260064"/>
                  </a:moveTo>
                  <a:lnTo>
                    <a:pt x="1549840" y="259064"/>
                  </a:lnTo>
                  <a:lnTo>
                    <a:pt x="1546577" y="259064"/>
                  </a:lnTo>
                  <a:lnTo>
                    <a:pt x="1549770" y="262112"/>
                  </a:lnTo>
                  <a:lnTo>
                    <a:pt x="1550794" y="260064"/>
                  </a:lnTo>
                  <a:close/>
                </a:path>
                <a:path w="1553210" h="264160">
                  <a:moveTo>
                    <a:pt x="1552818" y="263636"/>
                  </a:moveTo>
                  <a:lnTo>
                    <a:pt x="1552818" y="0"/>
                  </a:lnTo>
                  <a:lnTo>
                    <a:pt x="1549770" y="0"/>
                  </a:lnTo>
                  <a:lnTo>
                    <a:pt x="1551294" y="1524"/>
                  </a:lnTo>
                  <a:lnTo>
                    <a:pt x="1551294" y="263636"/>
                  </a:lnTo>
                  <a:lnTo>
                    <a:pt x="1552818" y="263636"/>
                  </a:lnTo>
                  <a:close/>
                </a:path>
                <a:path w="1553210" h="264160">
                  <a:moveTo>
                    <a:pt x="1550550" y="2303"/>
                  </a:moveTo>
                  <a:lnTo>
                    <a:pt x="1549770" y="1524"/>
                  </a:lnTo>
                  <a:lnTo>
                    <a:pt x="1549770" y="3048"/>
                  </a:lnTo>
                  <a:lnTo>
                    <a:pt x="1550550" y="2303"/>
                  </a:lnTo>
                  <a:close/>
                </a:path>
                <a:path w="1553210" h="264160">
                  <a:moveTo>
                    <a:pt x="1551294" y="259064"/>
                  </a:moveTo>
                  <a:lnTo>
                    <a:pt x="1551294" y="3048"/>
                  </a:lnTo>
                  <a:lnTo>
                    <a:pt x="1549770" y="3120"/>
                  </a:lnTo>
                  <a:lnTo>
                    <a:pt x="1549770" y="258992"/>
                  </a:lnTo>
                  <a:lnTo>
                    <a:pt x="1551294" y="259064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50794" y="260064"/>
                  </a:lnTo>
                  <a:lnTo>
                    <a:pt x="1549770" y="262112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50550" y="2303"/>
                  </a:lnTo>
                  <a:lnTo>
                    <a:pt x="1549840" y="3048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59064"/>
                  </a:moveTo>
                  <a:lnTo>
                    <a:pt x="1549840" y="259064"/>
                  </a:lnTo>
                  <a:lnTo>
                    <a:pt x="1550794" y="260064"/>
                  </a:lnTo>
                  <a:lnTo>
                    <a:pt x="1551294" y="259064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51294" y="1524"/>
                  </a:lnTo>
                  <a:lnTo>
                    <a:pt x="1550550" y="2303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51294" y="259064"/>
                  </a:lnTo>
                  <a:lnTo>
                    <a:pt x="1550794" y="260064"/>
                  </a:lnTo>
                  <a:lnTo>
                    <a:pt x="1551294" y="260588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/>
          <p:cNvSpPr txBox="1"/>
          <p:nvPr/>
        </p:nvSpPr>
        <p:spPr>
          <a:xfrm>
            <a:off x="1985618" y="2749072"/>
            <a:ext cx="105029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di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ivo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4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ta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rio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4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(C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h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in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36217" y="3071119"/>
            <a:ext cx="1553210" cy="264160"/>
            <a:chOff x="1736217" y="3071119"/>
            <a:chExt cx="1553210" cy="264160"/>
          </a:xfrm>
        </p:grpSpPr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37725" y="3072642"/>
              <a:ext cx="1549786" cy="2605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736217" y="3071119"/>
              <a:ext cx="1553210" cy="264160"/>
            </a:xfrm>
            <a:custGeom>
              <a:avLst/>
              <a:gdLst/>
              <a:ahLst/>
              <a:cxnLst/>
              <a:rect l="l" t="t" r="r" b="b"/>
              <a:pathLst>
                <a:path w="1553210" h="264160">
                  <a:moveTo>
                    <a:pt x="303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32" y="0"/>
                  </a:lnTo>
                  <a:close/>
                </a:path>
                <a:path w="1553210" h="264160">
                  <a:moveTo>
                    <a:pt x="5942" y="3048"/>
                  </a:moveTo>
                  <a:lnTo>
                    <a:pt x="3032" y="0"/>
                  </a:lnTo>
                  <a:lnTo>
                    <a:pt x="0" y="3048"/>
                  </a:lnTo>
                  <a:lnTo>
                    <a:pt x="1508" y="4488"/>
                  </a:lnTo>
                  <a:lnTo>
                    <a:pt x="1508" y="3048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5942" y="3048"/>
                  </a:lnTo>
                  <a:close/>
                </a:path>
                <a:path w="1553210" h="264160">
                  <a:moveTo>
                    <a:pt x="3032" y="257692"/>
                  </a:moveTo>
                  <a:lnTo>
                    <a:pt x="3032" y="5944"/>
                  </a:lnTo>
                  <a:lnTo>
                    <a:pt x="0" y="3048"/>
                  </a:lnTo>
                  <a:lnTo>
                    <a:pt x="0" y="260588"/>
                  </a:lnTo>
                  <a:lnTo>
                    <a:pt x="3032" y="257692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1988" y="230108"/>
                  </a:lnTo>
                  <a:lnTo>
                    <a:pt x="0" y="260588"/>
                  </a:lnTo>
                  <a:lnTo>
                    <a:pt x="1508" y="261346"/>
                  </a:lnTo>
                  <a:lnTo>
                    <a:pt x="1508" y="260588"/>
                  </a:lnTo>
                  <a:lnTo>
                    <a:pt x="4556" y="260588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1551294" y="263636"/>
                  </a:moveTo>
                  <a:lnTo>
                    <a:pt x="1551294" y="260588"/>
                  </a:lnTo>
                  <a:lnTo>
                    <a:pt x="1549770" y="262112"/>
                  </a:lnTo>
                  <a:lnTo>
                    <a:pt x="1548174" y="260588"/>
                  </a:lnTo>
                  <a:lnTo>
                    <a:pt x="4556" y="260588"/>
                  </a:lnTo>
                  <a:lnTo>
                    <a:pt x="3032" y="262112"/>
                  </a:lnTo>
                  <a:lnTo>
                    <a:pt x="0" y="260588"/>
                  </a:lnTo>
                  <a:lnTo>
                    <a:pt x="0" y="263636"/>
                  </a:lnTo>
                  <a:lnTo>
                    <a:pt x="1551294" y="263636"/>
                  </a:lnTo>
                  <a:close/>
                </a:path>
                <a:path w="1553210" h="264160">
                  <a:moveTo>
                    <a:pt x="3032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3032" y="3048"/>
                  </a:lnTo>
                  <a:close/>
                </a:path>
                <a:path w="1553210" h="264160">
                  <a:moveTo>
                    <a:pt x="33582" y="32004"/>
                  </a:moveTo>
                  <a:lnTo>
                    <a:pt x="5942" y="3048"/>
                  </a:lnTo>
                  <a:lnTo>
                    <a:pt x="1508" y="3048"/>
                  </a:lnTo>
                  <a:lnTo>
                    <a:pt x="1508" y="4488"/>
                  </a:lnTo>
                  <a:lnTo>
                    <a:pt x="31988" y="33596"/>
                  </a:lnTo>
                  <a:lnTo>
                    <a:pt x="31988" y="32004"/>
                  </a:lnTo>
                  <a:lnTo>
                    <a:pt x="33582" y="32004"/>
                  </a:lnTo>
                  <a:close/>
                </a:path>
                <a:path w="1553210" h="264160">
                  <a:moveTo>
                    <a:pt x="4556" y="260588"/>
                  </a:moveTo>
                  <a:lnTo>
                    <a:pt x="1508" y="260588"/>
                  </a:lnTo>
                  <a:lnTo>
                    <a:pt x="3032" y="262112"/>
                  </a:lnTo>
                  <a:lnTo>
                    <a:pt x="4556" y="260588"/>
                  </a:lnTo>
                  <a:close/>
                </a:path>
                <a:path w="1553210" h="264160">
                  <a:moveTo>
                    <a:pt x="3032" y="262112"/>
                  </a:moveTo>
                  <a:lnTo>
                    <a:pt x="1508" y="260588"/>
                  </a:lnTo>
                  <a:lnTo>
                    <a:pt x="1508" y="261346"/>
                  </a:lnTo>
                  <a:lnTo>
                    <a:pt x="3032" y="262112"/>
                  </a:lnTo>
                  <a:close/>
                </a:path>
                <a:path w="1553210" h="264160">
                  <a:moveTo>
                    <a:pt x="1549770" y="0"/>
                  </a:moveTo>
                  <a:lnTo>
                    <a:pt x="3032" y="0"/>
                  </a:lnTo>
                  <a:lnTo>
                    <a:pt x="5942" y="3048"/>
                  </a:lnTo>
                  <a:lnTo>
                    <a:pt x="1546722" y="3048"/>
                  </a:lnTo>
                  <a:lnTo>
                    <a:pt x="1549770" y="0"/>
                  </a:lnTo>
                  <a:close/>
                </a:path>
                <a:path w="1553210" h="264160">
                  <a:moveTo>
                    <a:pt x="35036" y="33528"/>
                  </a:moveTo>
                  <a:lnTo>
                    <a:pt x="33582" y="32004"/>
                  </a:lnTo>
                  <a:lnTo>
                    <a:pt x="31988" y="32004"/>
                  </a:lnTo>
                  <a:lnTo>
                    <a:pt x="31988" y="33596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53210" h="264160">
                  <a:moveTo>
                    <a:pt x="35036" y="227060"/>
                  </a:moveTo>
                  <a:lnTo>
                    <a:pt x="35036" y="35052"/>
                  </a:lnTo>
                  <a:lnTo>
                    <a:pt x="33512" y="35052"/>
                  </a:lnTo>
                  <a:lnTo>
                    <a:pt x="31988" y="33596"/>
                  </a:lnTo>
                  <a:lnTo>
                    <a:pt x="31988" y="230040"/>
                  </a:lnTo>
                  <a:lnTo>
                    <a:pt x="33512" y="228584"/>
                  </a:lnTo>
                  <a:lnTo>
                    <a:pt x="33512" y="227060"/>
                  </a:lnTo>
                  <a:lnTo>
                    <a:pt x="35036" y="227060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3512" y="228584"/>
                  </a:lnTo>
                  <a:lnTo>
                    <a:pt x="31988" y="230040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35036" y="35052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5036" y="35052"/>
                  </a:lnTo>
                  <a:close/>
                </a:path>
                <a:path w="1553210" h="264160">
                  <a:moveTo>
                    <a:pt x="1517766" y="227060"/>
                  </a:moveTo>
                  <a:lnTo>
                    <a:pt x="33512" y="227060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1516242" y="230108"/>
                  </a:lnTo>
                  <a:lnTo>
                    <a:pt x="1516242" y="228584"/>
                  </a:lnTo>
                  <a:lnTo>
                    <a:pt x="1517766" y="227060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5036" y="228584"/>
                  </a:lnTo>
                  <a:lnTo>
                    <a:pt x="33512" y="227060"/>
                  </a:lnTo>
                  <a:lnTo>
                    <a:pt x="33512" y="228584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1517766" y="32004"/>
                  </a:moveTo>
                  <a:lnTo>
                    <a:pt x="33582" y="32004"/>
                  </a:lnTo>
                  <a:lnTo>
                    <a:pt x="35036" y="33528"/>
                  </a:lnTo>
                  <a:lnTo>
                    <a:pt x="35036" y="35052"/>
                  </a:lnTo>
                  <a:lnTo>
                    <a:pt x="1516242" y="35052"/>
                  </a:lnTo>
                  <a:lnTo>
                    <a:pt x="1516242" y="33528"/>
                  </a:lnTo>
                  <a:lnTo>
                    <a:pt x="1517766" y="32004"/>
                  </a:lnTo>
                  <a:close/>
                </a:path>
                <a:path w="1553210" h="264160">
                  <a:moveTo>
                    <a:pt x="1519290" y="35052"/>
                  </a:moveTo>
                  <a:lnTo>
                    <a:pt x="1519290" y="32004"/>
                  </a:lnTo>
                  <a:lnTo>
                    <a:pt x="1517766" y="32004"/>
                  </a:lnTo>
                  <a:lnTo>
                    <a:pt x="1516242" y="33528"/>
                  </a:lnTo>
                  <a:lnTo>
                    <a:pt x="1519290" y="35052"/>
                  </a:lnTo>
                  <a:close/>
                </a:path>
                <a:path w="1553210" h="264160">
                  <a:moveTo>
                    <a:pt x="1519290" y="228584"/>
                  </a:moveTo>
                  <a:lnTo>
                    <a:pt x="1519290" y="35052"/>
                  </a:lnTo>
                  <a:lnTo>
                    <a:pt x="1516242" y="33528"/>
                  </a:lnTo>
                  <a:lnTo>
                    <a:pt x="1517766" y="35052"/>
                  </a:lnTo>
                  <a:lnTo>
                    <a:pt x="1517766" y="229346"/>
                  </a:lnTo>
                  <a:lnTo>
                    <a:pt x="1519290" y="228584"/>
                  </a:lnTo>
                  <a:close/>
                </a:path>
                <a:path w="1553210" h="264160">
                  <a:moveTo>
                    <a:pt x="1517766" y="35052"/>
                  </a:moveTo>
                  <a:lnTo>
                    <a:pt x="1516242" y="33528"/>
                  </a:lnTo>
                  <a:lnTo>
                    <a:pt x="1516242" y="35052"/>
                  </a:lnTo>
                  <a:lnTo>
                    <a:pt x="1517766" y="35052"/>
                  </a:lnTo>
                  <a:close/>
                </a:path>
                <a:path w="1553210" h="264160">
                  <a:moveTo>
                    <a:pt x="1517766" y="227060"/>
                  </a:moveTo>
                  <a:lnTo>
                    <a:pt x="1517766" y="35052"/>
                  </a:lnTo>
                  <a:lnTo>
                    <a:pt x="1516242" y="35052"/>
                  </a:lnTo>
                  <a:lnTo>
                    <a:pt x="1516242" y="227060"/>
                  </a:lnTo>
                  <a:lnTo>
                    <a:pt x="1517766" y="227060"/>
                  </a:lnTo>
                  <a:close/>
                </a:path>
                <a:path w="1553210" h="264160">
                  <a:moveTo>
                    <a:pt x="1517766" y="229346"/>
                  </a:moveTo>
                  <a:lnTo>
                    <a:pt x="1517766" y="227060"/>
                  </a:lnTo>
                  <a:lnTo>
                    <a:pt x="1516242" y="228584"/>
                  </a:lnTo>
                  <a:lnTo>
                    <a:pt x="1516242" y="230108"/>
                  </a:lnTo>
                  <a:lnTo>
                    <a:pt x="1517766" y="229346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19290" y="228584"/>
                  </a:lnTo>
                  <a:lnTo>
                    <a:pt x="1516242" y="230108"/>
                  </a:lnTo>
                  <a:lnTo>
                    <a:pt x="1519290" y="230108"/>
                  </a:lnTo>
                  <a:lnTo>
                    <a:pt x="1519290" y="233018"/>
                  </a:lnTo>
                  <a:lnTo>
                    <a:pt x="1548174" y="260588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19290" y="233018"/>
                  </a:moveTo>
                  <a:lnTo>
                    <a:pt x="1519290" y="230108"/>
                  </a:lnTo>
                  <a:lnTo>
                    <a:pt x="1516242" y="230108"/>
                  </a:lnTo>
                  <a:lnTo>
                    <a:pt x="1519290" y="233018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6722" y="3048"/>
                  </a:lnTo>
                  <a:lnTo>
                    <a:pt x="1517766" y="32004"/>
                  </a:lnTo>
                  <a:lnTo>
                    <a:pt x="1519290" y="32004"/>
                  </a:lnTo>
                  <a:lnTo>
                    <a:pt x="1519290" y="35052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9770" y="1524"/>
                  </a:lnTo>
                  <a:lnTo>
                    <a:pt x="1549770" y="0"/>
                  </a:lnTo>
                  <a:lnTo>
                    <a:pt x="1546722" y="3048"/>
                  </a:lnTo>
                  <a:lnTo>
                    <a:pt x="1549770" y="3048"/>
                  </a:lnTo>
                  <a:lnTo>
                    <a:pt x="1549770" y="1524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48174" y="260588"/>
                  </a:lnTo>
                  <a:lnTo>
                    <a:pt x="1549770" y="262112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2818" y="263636"/>
                  </a:moveTo>
                  <a:lnTo>
                    <a:pt x="1552818" y="0"/>
                  </a:lnTo>
                  <a:lnTo>
                    <a:pt x="1549770" y="0"/>
                  </a:lnTo>
                  <a:lnTo>
                    <a:pt x="1551294" y="3048"/>
                  </a:lnTo>
                  <a:lnTo>
                    <a:pt x="1551294" y="263636"/>
                  </a:lnTo>
                  <a:lnTo>
                    <a:pt x="1552818" y="263636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51294" y="3048"/>
                  </a:lnTo>
                  <a:lnTo>
                    <a:pt x="1549770" y="4572"/>
                  </a:lnTo>
                  <a:lnTo>
                    <a:pt x="1549770" y="259064"/>
                  </a:lnTo>
                  <a:lnTo>
                    <a:pt x="1551294" y="260588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/>
          <p:cNvSpPr txBox="1"/>
          <p:nvPr/>
        </p:nvSpPr>
        <p:spPr>
          <a:xfrm>
            <a:off x="1950566" y="3139191"/>
            <a:ext cx="112204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Hi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ien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4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UA)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736217" y="3461232"/>
            <a:ext cx="1550035" cy="264160"/>
            <a:chOff x="1736217" y="3461232"/>
            <a:chExt cx="1550035" cy="264160"/>
          </a:xfrm>
        </p:grpSpPr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37725" y="3462756"/>
              <a:ext cx="1545214" cy="260588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736217" y="3461232"/>
              <a:ext cx="1550035" cy="264160"/>
            </a:xfrm>
            <a:custGeom>
              <a:avLst/>
              <a:gdLst/>
              <a:ahLst/>
              <a:cxnLst/>
              <a:rect l="l" t="t" r="r" b="b"/>
              <a:pathLst>
                <a:path w="1550035" h="264160">
                  <a:moveTo>
                    <a:pt x="303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32" y="0"/>
                  </a:lnTo>
                  <a:close/>
                </a:path>
                <a:path w="1550035" h="264160">
                  <a:moveTo>
                    <a:pt x="5942" y="3048"/>
                  </a:moveTo>
                  <a:lnTo>
                    <a:pt x="3032" y="0"/>
                  </a:lnTo>
                  <a:lnTo>
                    <a:pt x="0" y="3048"/>
                  </a:lnTo>
                  <a:lnTo>
                    <a:pt x="1508" y="4488"/>
                  </a:lnTo>
                  <a:lnTo>
                    <a:pt x="1508" y="3048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5942" y="3048"/>
                  </a:lnTo>
                  <a:close/>
                </a:path>
                <a:path w="1550035" h="264160">
                  <a:moveTo>
                    <a:pt x="3032" y="257692"/>
                  </a:moveTo>
                  <a:lnTo>
                    <a:pt x="3032" y="5944"/>
                  </a:lnTo>
                  <a:lnTo>
                    <a:pt x="0" y="3048"/>
                  </a:lnTo>
                  <a:lnTo>
                    <a:pt x="0" y="260588"/>
                  </a:lnTo>
                  <a:lnTo>
                    <a:pt x="3032" y="257692"/>
                  </a:lnTo>
                  <a:close/>
                </a:path>
                <a:path w="1550035" h="264160">
                  <a:moveTo>
                    <a:pt x="35036" y="230108"/>
                  </a:moveTo>
                  <a:lnTo>
                    <a:pt x="33512" y="228584"/>
                  </a:lnTo>
                  <a:lnTo>
                    <a:pt x="0" y="260588"/>
                  </a:lnTo>
                  <a:lnTo>
                    <a:pt x="1508" y="262105"/>
                  </a:lnTo>
                  <a:lnTo>
                    <a:pt x="1508" y="260588"/>
                  </a:lnTo>
                  <a:lnTo>
                    <a:pt x="5942" y="260588"/>
                  </a:lnTo>
                  <a:lnTo>
                    <a:pt x="31988" y="233301"/>
                  </a:lnTo>
                  <a:lnTo>
                    <a:pt x="31988" y="231632"/>
                  </a:lnTo>
                  <a:lnTo>
                    <a:pt x="33582" y="231632"/>
                  </a:lnTo>
                  <a:lnTo>
                    <a:pt x="35036" y="230108"/>
                  </a:lnTo>
                  <a:close/>
                </a:path>
                <a:path w="1550035" h="264160">
                  <a:moveTo>
                    <a:pt x="3032" y="263636"/>
                  </a:moveTo>
                  <a:lnTo>
                    <a:pt x="0" y="260588"/>
                  </a:lnTo>
                  <a:lnTo>
                    <a:pt x="0" y="263636"/>
                  </a:lnTo>
                  <a:lnTo>
                    <a:pt x="3032" y="263636"/>
                  </a:lnTo>
                  <a:close/>
                </a:path>
                <a:path w="1550035" h="264160">
                  <a:moveTo>
                    <a:pt x="3032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3032" y="3048"/>
                  </a:lnTo>
                  <a:close/>
                </a:path>
                <a:path w="1550035" h="264160">
                  <a:moveTo>
                    <a:pt x="33582" y="32004"/>
                  </a:moveTo>
                  <a:lnTo>
                    <a:pt x="5942" y="3048"/>
                  </a:lnTo>
                  <a:lnTo>
                    <a:pt x="1508" y="3048"/>
                  </a:lnTo>
                  <a:lnTo>
                    <a:pt x="1508" y="4488"/>
                  </a:lnTo>
                  <a:lnTo>
                    <a:pt x="31988" y="33596"/>
                  </a:lnTo>
                  <a:lnTo>
                    <a:pt x="31988" y="32004"/>
                  </a:lnTo>
                  <a:lnTo>
                    <a:pt x="33582" y="32004"/>
                  </a:lnTo>
                  <a:close/>
                </a:path>
                <a:path w="1550035" h="264160">
                  <a:moveTo>
                    <a:pt x="5942" y="260588"/>
                  </a:moveTo>
                  <a:lnTo>
                    <a:pt x="1508" y="260588"/>
                  </a:lnTo>
                  <a:lnTo>
                    <a:pt x="3032" y="262112"/>
                  </a:lnTo>
                  <a:lnTo>
                    <a:pt x="3032" y="263636"/>
                  </a:lnTo>
                  <a:lnTo>
                    <a:pt x="5942" y="260588"/>
                  </a:lnTo>
                  <a:close/>
                </a:path>
                <a:path w="1550035" h="264160">
                  <a:moveTo>
                    <a:pt x="3032" y="263636"/>
                  </a:moveTo>
                  <a:lnTo>
                    <a:pt x="3032" y="262112"/>
                  </a:lnTo>
                  <a:lnTo>
                    <a:pt x="1508" y="260588"/>
                  </a:lnTo>
                  <a:lnTo>
                    <a:pt x="1508" y="262105"/>
                  </a:lnTo>
                  <a:lnTo>
                    <a:pt x="3032" y="263636"/>
                  </a:lnTo>
                  <a:close/>
                </a:path>
                <a:path w="1550035" h="264160">
                  <a:moveTo>
                    <a:pt x="1546722" y="0"/>
                  </a:moveTo>
                  <a:lnTo>
                    <a:pt x="3032" y="0"/>
                  </a:lnTo>
                  <a:lnTo>
                    <a:pt x="5942" y="3048"/>
                  </a:lnTo>
                  <a:lnTo>
                    <a:pt x="1543674" y="3048"/>
                  </a:lnTo>
                  <a:lnTo>
                    <a:pt x="1546722" y="0"/>
                  </a:lnTo>
                  <a:close/>
                </a:path>
                <a:path w="1550035" h="264160">
                  <a:moveTo>
                    <a:pt x="1546722" y="263636"/>
                  </a:moveTo>
                  <a:lnTo>
                    <a:pt x="1543674" y="260588"/>
                  </a:lnTo>
                  <a:lnTo>
                    <a:pt x="5942" y="260588"/>
                  </a:lnTo>
                  <a:lnTo>
                    <a:pt x="3032" y="263636"/>
                  </a:lnTo>
                  <a:lnTo>
                    <a:pt x="1546722" y="263636"/>
                  </a:lnTo>
                  <a:close/>
                </a:path>
                <a:path w="1550035" h="264160">
                  <a:moveTo>
                    <a:pt x="35036" y="33528"/>
                  </a:moveTo>
                  <a:lnTo>
                    <a:pt x="33582" y="32004"/>
                  </a:lnTo>
                  <a:lnTo>
                    <a:pt x="31988" y="32004"/>
                  </a:lnTo>
                  <a:lnTo>
                    <a:pt x="31988" y="33596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50035" h="264160">
                  <a:moveTo>
                    <a:pt x="35036" y="35052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1988" y="33596"/>
                  </a:lnTo>
                  <a:lnTo>
                    <a:pt x="31988" y="230040"/>
                  </a:lnTo>
                  <a:lnTo>
                    <a:pt x="33512" y="228584"/>
                  </a:lnTo>
                  <a:lnTo>
                    <a:pt x="33512" y="36576"/>
                  </a:lnTo>
                  <a:lnTo>
                    <a:pt x="35036" y="35052"/>
                  </a:lnTo>
                  <a:close/>
                </a:path>
                <a:path w="1550035" h="264160">
                  <a:moveTo>
                    <a:pt x="33582" y="231632"/>
                  </a:moveTo>
                  <a:lnTo>
                    <a:pt x="31988" y="231632"/>
                  </a:lnTo>
                  <a:lnTo>
                    <a:pt x="31988" y="233301"/>
                  </a:lnTo>
                  <a:lnTo>
                    <a:pt x="33582" y="231632"/>
                  </a:lnTo>
                  <a:close/>
                </a:path>
                <a:path w="1550035" h="264160">
                  <a:moveTo>
                    <a:pt x="35036" y="36576"/>
                  </a:moveTo>
                  <a:lnTo>
                    <a:pt x="35036" y="35052"/>
                  </a:lnTo>
                  <a:lnTo>
                    <a:pt x="33512" y="36576"/>
                  </a:lnTo>
                  <a:lnTo>
                    <a:pt x="35036" y="36576"/>
                  </a:lnTo>
                  <a:close/>
                </a:path>
                <a:path w="1550035" h="264160">
                  <a:moveTo>
                    <a:pt x="35036" y="228584"/>
                  </a:moveTo>
                  <a:lnTo>
                    <a:pt x="35036" y="36576"/>
                  </a:lnTo>
                  <a:lnTo>
                    <a:pt x="33512" y="36576"/>
                  </a:lnTo>
                  <a:lnTo>
                    <a:pt x="33512" y="228584"/>
                  </a:lnTo>
                  <a:lnTo>
                    <a:pt x="35036" y="228584"/>
                  </a:lnTo>
                  <a:close/>
                </a:path>
                <a:path w="1550035" h="264160">
                  <a:moveTo>
                    <a:pt x="1514718" y="228584"/>
                  </a:moveTo>
                  <a:lnTo>
                    <a:pt x="33512" y="228584"/>
                  </a:lnTo>
                  <a:lnTo>
                    <a:pt x="35036" y="230108"/>
                  </a:lnTo>
                  <a:lnTo>
                    <a:pt x="35036" y="231632"/>
                  </a:lnTo>
                  <a:lnTo>
                    <a:pt x="1513194" y="231632"/>
                  </a:lnTo>
                  <a:lnTo>
                    <a:pt x="1513194" y="230108"/>
                  </a:lnTo>
                  <a:lnTo>
                    <a:pt x="1514718" y="228584"/>
                  </a:lnTo>
                  <a:close/>
                </a:path>
                <a:path w="1550035" h="264160">
                  <a:moveTo>
                    <a:pt x="1514718" y="32004"/>
                  </a:moveTo>
                  <a:lnTo>
                    <a:pt x="33582" y="32004"/>
                  </a:lnTo>
                  <a:lnTo>
                    <a:pt x="35036" y="33528"/>
                  </a:lnTo>
                  <a:lnTo>
                    <a:pt x="35036" y="36576"/>
                  </a:lnTo>
                  <a:lnTo>
                    <a:pt x="1513194" y="36576"/>
                  </a:lnTo>
                  <a:lnTo>
                    <a:pt x="1513194" y="33528"/>
                  </a:lnTo>
                  <a:lnTo>
                    <a:pt x="1514718" y="32004"/>
                  </a:lnTo>
                  <a:close/>
                </a:path>
                <a:path w="1550035" h="264160">
                  <a:moveTo>
                    <a:pt x="35036" y="231632"/>
                  </a:moveTo>
                  <a:lnTo>
                    <a:pt x="35036" y="230108"/>
                  </a:lnTo>
                  <a:lnTo>
                    <a:pt x="33582" y="231632"/>
                  </a:lnTo>
                  <a:lnTo>
                    <a:pt x="35036" y="231632"/>
                  </a:lnTo>
                  <a:close/>
                </a:path>
                <a:path w="1550035" h="264160">
                  <a:moveTo>
                    <a:pt x="1516242" y="35052"/>
                  </a:moveTo>
                  <a:lnTo>
                    <a:pt x="1516242" y="32004"/>
                  </a:lnTo>
                  <a:lnTo>
                    <a:pt x="1514718" y="32004"/>
                  </a:lnTo>
                  <a:lnTo>
                    <a:pt x="1513194" y="33528"/>
                  </a:lnTo>
                  <a:lnTo>
                    <a:pt x="1516242" y="35052"/>
                  </a:lnTo>
                  <a:close/>
                </a:path>
                <a:path w="1550035" h="264160">
                  <a:moveTo>
                    <a:pt x="1516242" y="228584"/>
                  </a:moveTo>
                  <a:lnTo>
                    <a:pt x="1516242" y="35052"/>
                  </a:lnTo>
                  <a:lnTo>
                    <a:pt x="1513194" y="33528"/>
                  </a:lnTo>
                  <a:lnTo>
                    <a:pt x="1513194" y="35052"/>
                  </a:lnTo>
                  <a:lnTo>
                    <a:pt x="1514718" y="36576"/>
                  </a:lnTo>
                  <a:lnTo>
                    <a:pt x="1514718" y="229346"/>
                  </a:lnTo>
                  <a:lnTo>
                    <a:pt x="1516242" y="228584"/>
                  </a:lnTo>
                  <a:close/>
                </a:path>
                <a:path w="1550035" h="264160">
                  <a:moveTo>
                    <a:pt x="1514718" y="36576"/>
                  </a:moveTo>
                  <a:lnTo>
                    <a:pt x="1513194" y="35052"/>
                  </a:lnTo>
                  <a:lnTo>
                    <a:pt x="1513194" y="36576"/>
                  </a:lnTo>
                  <a:lnTo>
                    <a:pt x="1514718" y="36576"/>
                  </a:lnTo>
                  <a:close/>
                </a:path>
                <a:path w="1550035" h="264160">
                  <a:moveTo>
                    <a:pt x="1514718" y="228584"/>
                  </a:moveTo>
                  <a:lnTo>
                    <a:pt x="1514718" y="36576"/>
                  </a:lnTo>
                  <a:lnTo>
                    <a:pt x="1513194" y="36576"/>
                  </a:lnTo>
                  <a:lnTo>
                    <a:pt x="1513194" y="228584"/>
                  </a:lnTo>
                  <a:lnTo>
                    <a:pt x="1514718" y="228584"/>
                  </a:lnTo>
                  <a:close/>
                </a:path>
                <a:path w="1550035" h="264160">
                  <a:moveTo>
                    <a:pt x="1514718" y="229346"/>
                  </a:moveTo>
                  <a:lnTo>
                    <a:pt x="1514718" y="228584"/>
                  </a:lnTo>
                  <a:lnTo>
                    <a:pt x="1513194" y="230108"/>
                  </a:lnTo>
                  <a:lnTo>
                    <a:pt x="1514718" y="229346"/>
                  </a:lnTo>
                  <a:close/>
                </a:path>
                <a:path w="1550035" h="264160">
                  <a:moveTo>
                    <a:pt x="1548246" y="260588"/>
                  </a:moveTo>
                  <a:lnTo>
                    <a:pt x="1516242" y="228584"/>
                  </a:lnTo>
                  <a:lnTo>
                    <a:pt x="1513194" y="230108"/>
                  </a:lnTo>
                  <a:lnTo>
                    <a:pt x="1514718" y="231632"/>
                  </a:lnTo>
                  <a:lnTo>
                    <a:pt x="1516242" y="231632"/>
                  </a:lnTo>
                  <a:lnTo>
                    <a:pt x="1516242" y="233156"/>
                  </a:lnTo>
                  <a:lnTo>
                    <a:pt x="1543674" y="260588"/>
                  </a:lnTo>
                  <a:lnTo>
                    <a:pt x="1546722" y="260588"/>
                  </a:lnTo>
                  <a:lnTo>
                    <a:pt x="1546722" y="263636"/>
                  </a:lnTo>
                  <a:lnTo>
                    <a:pt x="1548246" y="260588"/>
                  </a:lnTo>
                  <a:close/>
                </a:path>
                <a:path w="1550035" h="264160">
                  <a:moveTo>
                    <a:pt x="1514718" y="231632"/>
                  </a:moveTo>
                  <a:lnTo>
                    <a:pt x="1513194" y="230108"/>
                  </a:lnTo>
                  <a:lnTo>
                    <a:pt x="1513194" y="231632"/>
                  </a:lnTo>
                  <a:lnTo>
                    <a:pt x="1514718" y="231632"/>
                  </a:lnTo>
                  <a:close/>
                </a:path>
                <a:path w="1550035" h="264160">
                  <a:moveTo>
                    <a:pt x="1546722" y="4572"/>
                  </a:moveTo>
                  <a:lnTo>
                    <a:pt x="1546722" y="3048"/>
                  </a:lnTo>
                  <a:lnTo>
                    <a:pt x="1543674" y="3048"/>
                  </a:lnTo>
                  <a:lnTo>
                    <a:pt x="1514718" y="32004"/>
                  </a:lnTo>
                  <a:lnTo>
                    <a:pt x="1516242" y="32004"/>
                  </a:lnTo>
                  <a:lnTo>
                    <a:pt x="1516242" y="35052"/>
                  </a:lnTo>
                  <a:lnTo>
                    <a:pt x="1546722" y="4572"/>
                  </a:lnTo>
                  <a:close/>
                </a:path>
                <a:path w="1550035" h="264160">
                  <a:moveTo>
                    <a:pt x="1516242" y="233156"/>
                  </a:moveTo>
                  <a:lnTo>
                    <a:pt x="1516242" y="231632"/>
                  </a:lnTo>
                  <a:lnTo>
                    <a:pt x="1514718" y="231632"/>
                  </a:lnTo>
                  <a:lnTo>
                    <a:pt x="1516242" y="233156"/>
                  </a:lnTo>
                  <a:close/>
                </a:path>
                <a:path w="1550035" h="264160">
                  <a:moveTo>
                    <a:pt x="1546722" y="3048"/>
                  </a:moveTo>
                  <a:lnTo>
                    <a:pt x="1545198" y="1524"/>
                  </a:lnTo>
                  <a:lnTo>
                    <a:pt x="1543674" y="3048"/>
                  </a:lnTo>
                  <a:lnTo>
                    <a:pt x="1546722" y="3048"/>
                  </a:lnTo>
                  <a:close/>
                </a:path>
                <a:path w="1550035" h="264160">
                  <a:moveTo>
                    <a:pt x="1546722" y="260588"/>
                  </a:moveTo>
                  <a:lnTo>
                    <a:pt x="1543674" y="260588"/>
                  </a:lnTo>
                  <a:lnTo>
                    <a:pt x="1545198" y="262112"/>
                  </a:lnTo>
                  <a:lnTo>
                    <a:pt x="1546722" y="260588"/>
                  </a:lnTo>
                  <a:close/>
                </a:path>
                <a:path w="1550035" h="264160">
                  <a:moveTo>
                    <a:pt x="1548246" y="3048"/>
                  </a:moveTo>
                  <a:lnTo>
                    <a:pt x="1546722" y="0"/>
                  </a:lnTo>
                  <a:lnTo>
                    <a:pt x="1545198" y="1524"/>
                  </a:lnTo>
                  <a:lnTo>
                    <a:pt x="1546722" y="3048"/>
                  </a:lnTo>
                  <a:lnTo>
                    <a:pt x="1546722" y="4572"/>
                  </a:lnTo>
                  <a:lnTo>
                    <a:pt x="1548246" y="3048"/>
                  </a:lnTo>
                  <a:close/>
                </a:path>
                <a:path w="1550035" h="264160">
                  <a:moveTo>
                    <a:pt x="1548246" y="260588"/>
                  </a:moveTo>
                  <a:lnTo>
                    <a:pt x="1548246" y="3048"/>
                  </a:lnTo>
                  <a:lnTo>
                    <a:pt x="1545198" y="6096"/>
                  </a:lnTo>
                  <a:lnTo>
                    <a:pt x="1545198" y="257540"/>
                  </a:lnTo>
                  <a:lnTo>
                    <a:pt x="1548246" y="260588"/>
                  </a:lnTo>
                  <a:close/>
                </a:path>
                <a:path w="1550035" h="264160">
                  <a:moveTo>
                    <a:pt x="1546722" y="263636"/>
                  </a:moveTo>
                  <a:lnTo>
                    <a:pt x="1546722" y="260588"/>
                  </a:lnTo>
                  <a:lnTo>
                    <a:pt x="1545198" y="262112"/>
                  </a:lnTo>
                  <a:lnTo>
                    <a:pt x="1546722" y="263636"/>
                  </a:lnTo>
                  <a:close/>
                </a:path>
                <a:path w="1550035" h="264160">
                  <a:moveTo>
                    <a:pt x="1549770" y="263636"/>
                  </a:moveTo>
                  <a:lnTo>
                    <a:pt x="1549770" y="0"/>
                  </a:lnTo>
                  <a:lnTo>
                    <a:pt x="1546722" y="0"/>
                  </a:lnTo>
                  <a:lnTo>
                    <a:pt x="1548246" y="3048"/>
                  </a:lnTo>
                  <a:lnTo>
                    <a:pt x="1548246" y="263636"/>
                  </a:lnTo>
                  <a:lnTo>
                    <a:pt x="1549770" y="263636"/>
                  </a:lnTo>
                  <a:close/>
                </a:path>
                <a:path w="1550035" h="264160">
                  <a:moveTo>
                    <a:pt x="1548246" y="263636"/>
                  </a:moveTo>
                  <a:lnTo>
                    <a:pt x="1548246" y="260588"/>
                  </a:lnTo>
                  <a:lnTo>
                    <a:pt x="1546722" y="263636"/>
                  </a:lnTo>
                  <a:lnTo>
                    <a:pt x="1548246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/>
          <p:cNvSpPr txBox="1"/>
          <p:nvPr/>
        </p:nvSpPr>
        <p:spPr>
          <a:xfrm>
            <a:off x="1842375" y="3529296"/>
            <a:ext cx="13335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Etiquetado</a:t>
            </a:r>
            <a:r>
              <a:rPr sz="600" spc="-1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los</a:t>
            </a:r>
            <a:r>
              <a:rPr sz="600" spc="-1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Alimentos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(Canadá)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3799530" y="2289368"/>
            <a:ext cx="1550035" cy="264160"/>
            <a:chOff x="3799530" y="2289368"/>
            <a:chExt cx="1550035" cy="264160"/>
          </a:xfrm>
        </p:grpSpPr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801053" y="2290892"/>
              <a:ext cx="1546738" cy="26058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3799530" y="2289368"/>
              <a:ext cx="1550035" cy="264160"/>
            </a:xfrm>
            <a:custGeom>
              <a:avLst/>
              <a:gdLst/>
              <a:ahLst/>
              <a:cxnLst/>
              <a:rect l="l" t="t" r="r" b="b"/>
              <a:pathLst>
                <a:path w="1550035" h="264160">
                  <a:moveTo>
                    <a:pt x="1549786" y="263636"/>
                  </a:moveTo>
                  <a:lnTo>
                    <a:pt x="1549786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48" y="1524"/>
                  </a:lnTo>
                  <a:lnTo>
                    <a:pt x="4572" y="3048"/>
                  </a:lnTo>
                  <a:lnTo>
                    <a:pt x="1545214" y="3048"/>
                  </a:lnTo>
                  <a:lnTo>
                    <a:pt x="1546738" y="1524"/>
                  </a:lnTo>
                  <a:lnTo>
                    <a:pt x="1548262" y="3048"/>
                  </a:lnTo>
                  <a:lnTo>
                    <a:pt x="1548262" y="263636"/>
                  </a:lnTo>
                  <a:lnTo>
                    <a:pt x="1549786" y="263636"/>
                  </a:lnTo>
                  <a:close/>
                </a:path>
                <a:path w="1550035" h="264160">
                  <a:moveTo>
                    <a:pt x="3048" y="1524"/>
                  </a:moveTo>
                  <a:lnTo>
                    <a:pt x="0" y="3048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550035" h="264160">
                  <a:moveTo>
                    <a:pt x="3048" y="259064"/>
                  </a:moveTo>
                  <a:lnTo>
                    <a:pt x="3048" y="6096"/>
                  </a:lnTo>
                  <a:lnTo>
                    <a:pt x="0" y="3048"/>
                  </a:lnTo>
                  <a:lnTo>
                    <a:pt x="0" y="262112"/>
                  </a:lnTo>
                  <a:lnTo>
                    <a:pt x="3048" y="259064"/>
                  </a:lnTo>
                  <a:close/>
                </a:path>
                <a:path w="1550035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1524" y="260588"/>
                  </a:lnTo>
                  <a:lnTo>
                    <a:pt x="0" y="262112"/>
                  </a:lnTo>
                  <a:lnTo>
                    <a:pt x="3048" y="263636"/>
                  </a:lnTo>
                  <a:close/>
                </a:path>
                <a:path w="1550035" h="264160">
                  <a:moveTo>
                    <a:pt x="3048" y="263636"/>
                  </a:moveTo>
                  <a:lnTo>
                    <a:pt x="0" y="262112"/>
                  </a:lnTo>
                  <a:lnTo>
                    <a:pt x="0" y="263636"/>
                  </a:lnTo>
                  <a:lnTo>
                    <a:pt x="3048" y="263636"/>
                  </a:lnTo>
                  <a:close/>
                </a:path>
                <a:path w="1550035" h="264160">
                  <a:moveTo>
                    <a:pt x="4572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2" y="3048"/>
                  </a:lnTo>
                  <a:close/>
                </a:path>
                <a:path w="1550035" h="264160">
                  <a:moveTo>
                    <a:pt x="35052" y="33528"/>
                  </a:moveTo>
                  <a:lnTo>
                    <a:pt x="4572" y="3048"/>
                  </a:lnTo>
                  <a:lnTo>
                    <a:pt x="1524" y="3048"/>
                  </a:lnTo>
                  <a:lnTo>
                    <a:pt x="1524" y="4572"/>
                  </a:lnTo>
                  <a:lnTo>
                    <a:pt x="32004" y="35052"/>
                  </a:lnTo>
                  <a:lnTo>
                    <a:pt x="32004" y="33528"/>
                  </a:lnTo>
                  <a:lnTo>
                    <a:pt x="35052" y="33528"/>
                  </a:lnTo>
                  <a:close/>
                </a:path>
                <a:path w="1550035" h="264160">
                  <a:moveTo>
                    <a:pt x="35052" y="231632"/>
                  </a:moveTo>
                  <a:lnTo>
                    <a:pt x="33528" y="228584"/>
                  </a:lnTo>
                  <a:lnTo>
                    <a:pt x="1524" y="260588"/>
                  </a:lnTo>
                  <a:lnTo>
                    <a:pt x="6096" y="260588"/>
                  </a:lnTo>
                  <a:lnTo>
                    <a:pt x="32004" y="234680"/>
                  </a:lnTo>
                  <a:lnTo>
                    <a:pt x="32004" y="231632"/>
                  </a:lnTo>
                  <a:lnTo>
                    <a:pt x="35052" y="231632"/>
                  </a:lnTo>
                  <a:close/>
                </a:path>
                <a:path w="1550035" h="264160">
                  <a:moveTo>
                    <a:pt x="6096" y="260588"/>
                  </a:moveTo>
                  <a:lnTo>
                    <a:pt x="1524" y="260588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6096" y="260588"/>
                  </a:lnTo>
                  <a:close/>
                </a:path>
                <a:path w="1550035" h="264160">
                  <a:moveTo>
                    <a:pt x="1546738" y="263636"/>
                  </a:moveTo>
                  <a:lnTo>
                    <a:pt x="1543690" y="260588"/>
                  </a:lnTo>
                  <a:lnTo>
                    <a:pt x="6096" y="260588"/>
                  </a:lnTo>
                  <a:lnTo>
                    <a:pt x="3048" y="263636"/>
                  </a:lnTo>
                  <a:lnTo>
                    <a:pt x="1546738" y="263636"/>
                  </a:lnTo>
                  <a:close/>
                </a:path>
                <a:path w="1550035" h="264160">
                  <a:moveTo>
                    <a:pt x="35052" y="33528"/>
                  </a:moveTo>
                  <a:lnTo>
                    <a:pt x="32004" y="33528"/>
                  </a:lnTo>
                  <a:lnTo>
                    <a:pt x="32004" y="35052"/>
                  </a:lnTo>
                  <a:lnTo>
                    <a:pt x="33528" y="36576"/>
                  </a:lnTo>
                  <a:lnTo>
                    <a:pt x="35052" y="33528"/>
                  </a:lnTo>
                  <a:close/>
                </a:path>
                <a:path w="1550035" h="264160">
                  <a:moveTo>
                    <a:pt x="35052" y="228584"/>
                  </a:moveTo>
                  <a:lnTo>
                    <a:pt x="35052" y="36576"/>
                  </a:lnTo>
                  <a:lnTo>
                    <a:pt x="33528" y="36576"/>
                  </a:lnTo>
                  <a:lnTo>
                    <a:pt x="32004" y="35052"/>
                  </a:lnTo>
                  <a:lnTo>
                    <a:pt x="32004" y="230108"/>
                  </a:lnTo>
                  <a:lnTo>
                    <a:pt x="33528" y="228584"/>
                  </a:lnTo>
                  <a:lnTo>
                    <a:pt x="35052" y="228584"/>
                  </a:lnTo>
                  <a:close/>
                </a:path>
                <a:path w="1550035" h="264160">
                  <a:moveTo>
                    <a:pt x="35052" y="231632"/>
                  </a:moveTo>
                  <a:lnTo>
                    <a:pt x="32004" y="231632"/>
                  </a:lnTo>
                  <a:lnTo>
                    <a:pt x="32004" y="234680"/>
                  </a:lnTo>
                  <a:lnTo>
                    <a:pt x="35052" y="231632"/>
                  </a:lnTo>
                  <a:close/>
                </a:path>
                <a:path w="1550035" h="264160">
                  <a:moveTo>
                    <a:pt x="1516258" y="228584"/>
                  </a:moveTo>
                  <a:lnTo>
                    <a:pt x="1516258" y="36576"/>
                  </a:lnTo>
                  <a:lnTo>
                    <a:pt x="1514734" y="33528"/>
                  </a:lnTo>
                  <a:lnTo>
                    <a:pt x="35052" y="33528"/>
                  </a:lnTo>
                  <a:lnTo>
                    <a:pt x="33528" y="36576"/>
                  </a:lnTo>
                  <a:lnTo>
                    <a:pt x="35052" y="35052"/>
                  </a:lnTo>
                  <a:lnTo>
                    <a:pt x="35052" y="36576"/>
                  </a:lnTo>
                  <a:lnTo>
                    <a:pt x="1513210" y="36576"/>
                  </a:lnTo>
                  <a:lnTo>
                    <a:pt x="1513210" y="35052"/>
                  </a:lnTo>
                  <a:lnTo>
                    <a:pt x="1514734" y="36576"/>
                  </a:lnTo>
                  <a:lnTo>
                    <a:pt x="1514734" y="231632"/>
                  </a:lnTo>
                  <a:lnTo>
                    <a:pt x="1516258" y="228584"/>
                  </a:lnTo>
                  <a:close/>
                </a:path>
                <a:path w="1550035" h="264160">
                  <a:moveTo>
                    <a:pt x="35052" y="36576"/>
                  </a:moveTo>
                  <a:lnTo>
                    <a:pt x="35052" y="35052"/>
                  </a:lnTo>
                  <a:lnTo>
                    <a:pt x="33528" y="36576"/>
                  </a:lnTo>
                  <a:lnTo>
                    <a:pt x="35052" y="36576"/>
                  </a:lnTo>
                  <a:close/>
                </a:path>
                <a:path w="1550035" h="264160">
                  <a:moveTo>
                    <a:pt x="1514734" y="228584"/>
                  </a:moveTo>
                  <a:lnTo>
                    <a:pt x="33528" y="228584"/>
                  </a:lnTo>
                  <a:lnTo>
                    <a:pt x="35052" y="230108"/>
                  </a:lnTo>
                  <a:lnTo>
                    <a:pt x="35052" y="231632"/>
                  </a:lnTo>
                  <a:lnTo>
                    <a:pt x="1513210" y="231632"/>
                  </a:lnTo>
                  <a:lnTo>
                    <a:pt x="1513210" y="230108"/>
                  </a:lnTo>
                  <a:lnTo>
                    <a:pt x="1514734" y="228584"/>
                  </a:lnTo>
                  <a:close/>
                </a:path>
                <a:path w="1550035" h="264160">
                  <a:moveTo>
                    <a:pt x="35052" y="231632"/>
                  </a:moveTo>
                  <a:lnTo>
                    <a:pt x="35052" y="230108"/>
                  </a:lnTo>
                  <a:lnTo>
                    <a:pt x="33528" y="228584"/>
                  </a:lnTo>
                  <a:lnTo>
                    <a:pt x="35052" y="231632"/>
                  </a:lnTo>
                  <a:close/>
                </a:path>
                <a:path w="1550035" h="264160">
                  <a:moveTo>
                    <a:pt x="1514734" y="36576"/>
                  </a:moveTo>
                  <a:lnTo>
                    <a:pt x="1513210" y="35052"/>
                  </a:lnTo>
                  <a:lnTo>
                    <a:pt x="1513210" y="36576"/>
                  </a:lnTo>
                  <a:lnTo>
                    <a:pt x="1514734" y="36576"/>
                  </a:lnTo>
                  <a:close/>
                </a:path>
                <a:path w="1550035" h="264160">
                  <a:moveTo>
                    <a:pt x="1514734" y="228584"/>
                  </a:moveTo>
                  <a:lnTo>
                    <a:pt x="1514734" y="36576"/>
                  </a:lnTo>
                  <a:lnTo>
                    <a:pt x="1513210" y="36576"/>
                  </a:lnTo>
                  <a:lnTo>
                    <a:pt x="1513210" y="228584"/>
                  </a:lnTo>
                  <a:lnTo>
                    <a:pt x="1514734" y="228584"/>
                  </a:lnTo>
                  <a:close/>
                </a:path>
                <a:path w="1550035" h="264160">
                  <a:moveTo>
                    <a:pt x="1514734" y="231632"/>
                  </a:moveTo>
                  <a:lnTo>
                    <a:pt x="1514734" y="228584"/>
                  </a:lnTo>
                  <a:lnTo>
                    <a:pt x="1513210" y="230108"/>
                  </a:lnTo>
                  <a:lnTo>
                    <a:pt x="1513210" y="231632"/>
                  </a:lnTo>
                  <a:lnTo>
                    <a:pt x="1514734" y="231632"/>
                  </a:lnTo>
                  <a:close/>
                </a:path>
                <a:path w="1550035" h="264160">
                  <a:moveTo>
                    <a:pt x="1548262" y="3048"/>
                  </a:moveTo>
                  <a:lnTo>
                    <a:pt x="1545214" y="3048"/>
                  </a:lnTo>
                  <a:lnTo>
                    <a:pt x="1514734" y="33528"/>
                  </a:lnTo>
                  <a:lnTo>
                    <a:pt x="1516258" y="33528"/>
                  </a:lnTo>
                  <a:lnTo>
                    <a:pt x="1516258" y="36576"/>
                  </a:lnTo>
                  <a:lnTo>
                    <a:pt x="1548262" y="3048"/>
                  </a:lnTo>
                  <a:close/>
                </a:path>
                <a:path w="1550035" h="264160">
                  <a:moveTo>
                    <a:pt x="1516258" y="36576"/>
                  </a:moveTo>
                  <a:lnTo>
                    <a:pt x="1516258" y="33528"/>
                  </a:lnTo>
                  <a:lnTo>
                    <a:pt x="1514734" y="33528"/>
                  </a:lnTo>
                  <a:lnTo>
                    <a:pt x="1516258" y="36576"/>
                  </a:lnTo>
                  <a:close/>
                </a:path>
                <a:path w="1550035" h="264160">
                  <a:moveTo>
                    <a:pt x="1546807" y="260588"/>
                  </a:moveTo>
                  <a:lnTo>
                    <a:pt x="1516258" y="228584"/>
                  </a:lnTo>
                  <a:lnTo>
                    <a:pt x="1514734" y="231632"/>
                  </a:lnTo>
                  <a:lnTo>
                    <a:pt x="1516258" y="231632"/>
                  </a:lnTo>
                  <a:lnTo>
                    <a:pt x="1516258" y="233156"/>
                  </a:lnTo>
                  <a:lnTo>
                    <a:pt x="1543690" y="260588"/>
                  </a:lnTo>
                  <a:lnTo>
                    <a:pt x="1546807" y="260588"/>
                  </a:lnTo>
                  <a:close/>
                </a:path>
                <a:path w="1550035" h="264160">
                  <a:moveTo>
                    <a:pt x="1516258" y="233156"/>
                  </a:moveTo>
                  <a:lnTo>
                    <a:pt x="1516258" y="231632"/>
                  </a:lnTo>
                  <a:lnTo>
                    <a:pt x="1514734" y="231632"/>
                  </a:lnTo>
                  <a:lnTo>
                    <a:pt x="1516258" y="233156"/>
                  </a:lnTo>
                  <a:close/>
                </a:path>
                <a:path w="1550035" h="264160">
                  <a:moveTo>
                    <a:pt x="1547517" y="261333"/>
                  </a:moveTo>
                  <a:lnTo>
                    <a:pt x="1546807" y="260588"/>
                  </a:lnTo>
                  <a:lnTo>
                    <a:pt x="1543690" y="260588"/>
                  </a:lnTo>
                  <a:lnTo>
                    <a:pt x="1546738" y="263636"/>
                  </a:lnTo>
                  <a:lnTo>
                    <a:pt x="1546738" y="262112"/>
                  </a:lnTo>
                  <a:lnTo>
                    <a:pt x="1547517" y="261333"/>
                  </a:lnTo>
                  <a:close/>
                </a:path>
                <a:path w="1550035" h="264160">
                  <a:moveTo>
                    <a:pt x="1548262" y="3048"/>
                  </a:moveTo>
                  <a:lnTo>
                    <a:pt x="1546738" y="1524"/>
                  </a:lnTo>
                  <a:lnTo>
                    <a:pt x="1545214" y="3048"/>
                  </a:lnTo>
                  <a:lnTo>
                    <a:pt x="1548262" y="3048"/>
                  </a:lnTo>
                  <a:close/>
                </a:path>
                <a:path w="1550035" h="264160">
                  <a:moveTo>
                    <a:pt x="1548262" y="260588"/>
                  </a:moveTo>
                  <a:lnTo>
                    <a:pt x="1548262" y="3048"/>
                  </a:lnTo>
                  <a:lnTo>
                    <a:pt x="1546738" y="4644"/>
                  </a:lnTo>
                  <a:lnTo>
                    <a:pt x="1546738" y="260516"/>
                  </a:lnTo>
                  <a:lnTo>
                    <a:pt x="1548262" y="260588"/>
                  </a:lnTo>
                  <a:close/>
                </a:path>
                <a:path w="1550035" h="264160">
                  <a:moveTo>
                    <a:pt x="1548262" y="262112"/>
                  </a:moveTo>
                  <a:lnTo>
                    <a:pt x="1547517" y="261333"/>
                  </a:lnTo>
                  <a:lnTo>
                    <a:pt x="1546738" y="262112"/>
                  </a:lnTo>
                  <a:lnTo>
                    <a:pt x="1546738" y="263636"/>
                  </a:lnTo>
                  <a:lnTo>
                    <a:pt x="1548262" y="262112"/>
                  </a:lnTo>
                  <a:close/>
                </a:path>
                <a:path w="1550035" h="264160">
                  <a:moveTo>
                    <a:pt x="1548262" y="263636"/>
                  </a:moveTo>
                  <a:lnTo>
                    <a:pt x="1548262" y="262112"/>
                  </a:lnTo>
                  <a:lnTo>
                    <a:pt x="1546738" y="263636"/>
                  </a:lnTo>
                  <a:lnTo>
                    <a:pt x="1548262" y="263636"/>
                  </a:lnTo>
                  <a:close/>
                </a:path>
                <a:path w="1550035" h="264160">
                  <a:moveTo>
                    <a:pt x="1548262" y="260588"/>
                  </a:moveTo>
                  <a:lnTo>
                    <a:pt x="1546807" y="260588"/>
                  </a:lnTo>
                  <a:lnTo>
                    <a:pt x="1547517" y="261333"/>
                  </a:lnTo>
                  <a:lnTo>
                    <a:pt x="1548262" y="260588"/>
                  </a:lnTo>
                  <a:close/>
                </a:path>
                <a:path w="1550035" h="264160">
                  <a:moveTo>
                    <a:pt x="1548262" y="262112"/>
                  </a:moveTo>
                  <a:lnTo>
                    <a:pt x="1548262" y="260588"/>
                  </a:lnTo>
                  <a:lnTo>
                    <a:pt x="1547517" y="261333"/>
                  </a:lnTo>
                  <a:lnTo>
                    <a:pt x="1548262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463772" y="3849822"/>
            <a:ext cx="9143365" cy="3471413"/>
            <a:chOff x="463772" y="3849822"/>
            <a:chExt cx="9143365" cy="3471413"/>
          </a:xfrm>
        </p:grpSpPr>
        <p:pic>
          <p:nvPicPr>
            <p:cNvPr id="52" name="object 5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37725" y="3851346"/>
              <a:ext cx="1549786" cy="4114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1736217" y="3849822"/>
              <a:ext cx="1553210" cy="43180"/>
            </a:xfrm>
            <a:custGeom>
              <a:avLst/>
              <a:gdLst/>
              <a:ahLst/>
              <a:cxnLst/>
              <a:rect l="l" t="t" r="r" b="b"/>
              <a:pathLst>
                <a:path w="1553210" h="43179">
                  <a:moveTo>
                    <a:pt x="1552818" y="42671"/>
                  </a:moveTo>
                  <a:lnTo>
                    <a:pt x="155281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32" y="1524"/>
                  </a:lnTo>
                  <a:lnTo>
                    <a:pt x="4556" y="3048"/>
                  </a:lnTo>
                  <a:lnTo>
                    <a:pt x="1548174" y="3048"/>
                  </a:lnTo>
                  <a:lnTo>
                    <a:pt x="1549770" y="1524"/>
                  </a:lnTo>
                  <a:lnTo>
                    <a:pt x="1551294" y="3048"/>
                  </a:lnTo>
                  <a:lnTo>
                    <a:pt x="1551294" y="42671"/>
                  </a:lnTo>
                  <a:lnTo>
                    <a:pt x="1552818" y="42671"/>
                  </a:lnTo>
                  <a:close/>
                </a:path>
                <a:path w="1553210" h="43179">
                  <a:moveTo>
                    <a:pt x="3032" y="1524"/>
                  </a:moveTo>
                  <a:lnTo>
                    <a:pt x="0" y="3048"/>
                  </a:lnTo>
                  <a:lnTo>
                    <a:pt x="1508" y="4488"/>
                  </a:lnTo>
                  <a:lnTo>
                    <a:pt x="1508" y="3048"/>
                  </a:lnTo>
                  <a:lnTo>
                    <a:pt x="3032" y="1524"/>
                  </a:lnTo>
                  <a:close/>
                </a:path>
                <a:path w="1553210" h="43179">
                  <a:moveTo>
                    <a:pt x="3032" y="42671"/>
                  </a:moveTo>
                  <a:lnTo>
                    <a:pt x="3032" y="5944"/>
                  </a:lnTo>
                  <a:lnTo>
                    <a:pt x="0" y="3048"/>
                  </a:lnTo>
                  <a:lnTo>
                    <a:pt x="0" y="42671"/>
                  </a:lnTo>
                  <a:lnTo>
                    <a:pt x="3032" y="42671"/>
                  </a:lnTo>
                  <a:close/>
                </a:path>
                <a:path w="1553210" h="43179">
                  <a:moveTo>
                    <a:pt x="4556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4556" y="3048"/>
                  </a:lnTo>
                  <a:close/>
                </a:path>
                <a:path w="1553210" h="43179">
                  <a:moveTo>
                    <a:pt x="35036" y="33528"/>
                  </a:moveTo>
                  <a:lnTo>
                    <a:pt x="4556" y="3048"/>
                  </a:lnTo>
                  <a:lnTo>
                    <a:pt x="1508" y="3048"/>
                  </a:lnTo>
                  <a:lnTo>
                    <a:pt x="1508" y="4488"/>
                  </a:lnTo>
                  <a:lnTo>
                    <a:pt x="31988" y="33596"/>
                  </a:lnTo>
                  <a:lnTo>
                    <a:pt x="35036" y="33528"/>
                  </a:lnTo>
                  <a:close/>
                </a:path>
                <a:path w="1553210" h="43179">
                  <a:moveTo>
                    <a:pt x="35036" y="33528"/>
                  </a:moveTo>
                  <a:lnTo>
                    <a:pt x="31988" y="33528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53210" h="43179">
                  <a:moveTo>
                    <a:pt x="1519290" y="42671"/>
                  </a:moveTo>
                  <a:lnTo>
                    <a:pt x="1519290" y="35052"/>
                  </a:lnTo>
                  <a:lnTo>
                    <a:pt x="1516242" y="33528"/>
                  </a:lnTo>
                  <a:lnTo>
                    <a:pt x="35036" y="33528"/>
                  </a:lnTo>
                  <a:lnTo>
                    <a:pt x="33512" y="35052"/>
                  </a:lnTo>
                  <a:lnTo>
                    <a:pt x="31988" y="33596"/>
                  </a:lnTo>
                  <a:lnTo>
                    <a:pt x="31988" y="42671"/>
                  </a:lnTo>
                  <a:lnTo>
                    <a:pt x="33512" y="42671"/>
                  </a:lnTo>
                  <a:lnTo>
                    <a:pt x="33512" y="36576"/>
                  </a:lnTo>
                  <a:lnTo>
                    <a:pt x="35036" y="35052"/>
                  </a:lnTo>
                  <a:lnTo>
                    <a:pt x="35036" y="36576"/>
                  </a:lnTo>
                  <a:lnTo>
                    <a:pt x="1516242" y="36576"/>
                  </a:lnTo>
                  <a:lnTo>
                    <a:pt x="1516242" y="35052"/>
                  </a:lnTo>
                  <a:lnTo>
                    <a:pt x="1517766" y="36576"/>
                  </a:lnTo>
                  <a:lnTo>
                    <a:pt x="1517766" y="42671"/>
                  </a:lnTo>
                  <a:lnTo>
                    <a:pt x="1519290" y="42671"/>
                  </a:lnTo>
                  <a:close/>
                </a:path>
                <a:path w="1553210" h="43179">
                  <a:moveTo>
                    <a:pt x="35036" y="36576"/>
                  </a:moveTo>
                  <a:lnTo>
                    <a:pt x="35036" y="35052"/>
                  </a:lnTo>
                  <a:lnTo>
                    <a:pt x="33512" y="36576"/>
                  </a:lnTo>
                  <a:lnTo>
                    <a:pt x="35036" y="36576"/>
                  </a:lnTo>
                  <a:close/>
                </a:path>
                <a:path w="1553210" h="43179">
                  <a:moveTo>
                    <a:pt x="35036" y="42671"/>
                  </a:moveTo>
                  <a:lnTo>
                    <a:pt x="35036" y="36576"/>
                  </a:lnTo>
                  <a:lnTo>
                    <a:pt x="33512" y="36576"/>
                  </a:lnTo>
                  <a:lnTo>
                    <a:pt x="33512" y="42671"/>
                  </a:lnTo>
                  <a:lnTo>
                    <a:pt x="35036" y="42671"/>
                  </a:lnTo>
                  <a:close/>
                </a:path>
                <a:path w="1553210" h="43179">
                  <a:moveTo>
                    <a:pt x="1551294" y="3048"/>
                  </a:moveTo>
                  <a:lnTo>
                    <a:pt x="1548174" y="3048"/>
                  </a:lnTo>
                  <a:lnTo>
                    <a:pt x="1516242" y="33528"/>
                  </a:lnTo>
                  <a:lnTo>
                    <a:pt x="1519290" y="33528"/>
                  </a:lnTo>
                  <a:lnTo>
                    <a:pt x="1519290" y="35052"/>
                  </a:lnTo>
                  <a:lnTo>
                    <a:pt x="1551294" y="3048"/>
                  </a:lnTo>
                  <a:close/>
                </a:path>
                <a:path w="1553210" h="43179">
                  <a:moveTo>
                    <a:pt x="1519290" y="35052"/>
                  </a:moveTo>
                  <a:lnTo>
                    <a:pt x="1519290" y="33528"/>
                  </a:lnTo>
                  <a:lnTo>
                    <a:pt x="1516242" y="33528"/>
                  </a:lnTo>
                  <a:lnTo>
                    <a:pt x="1519290" y="35052"/>
                  </a:lnTo>
                  <a:close/>
                </a:path>
                <a:path w="1553210" h="43179">
                  <a:moveTo>
                    <a:pt x="1517766" y="36576"/>
                  </a:moveTo>
                  <a:lnTo>
                    <a:pt x="1516242" y="35052"/>
                  </a:lnTo>
                  <a:lnTo>
                    <a:pt x="1516242" y="36576"/>
                  </a:lnTo>
                  <a:lnTo>
                    <a:pt x="1517766" y="36576"/>
                  </a:lnTo>
                  <a:close/>
                </a:path>
                <a:path w="1553210" h="43179">
                  <a:moveTo>
                    <a:pt x="1517766" y="42671"/>
                  </a:moveTo>
                  <a:lnTo>
                    <a:pt x="1517766" y="36576"/>
                  </a:lnTo>
                  <a:lnTo>
                    <a:pt x="1516242" y="36576"/>
                  </a:lnTo>
                  <a:lnTo>
                    <a:pt x="1516242" y="42671"/>
                  </a:lnTo>
                  <a:lnTo>
                    <a:pt x="1517766" y="42671"/>
                  </a:lnTo>
                  <a:close/>
                </a:path>
                <a:path w="1553210" h="43179">
                  <a:moveTo>
                    <a:pt x="1551294" y="3048"/>
                  </a:moveTo>
                  <a:lnTo>
                    <a:pt x="1549770" y="1524"/>
                  </a:lnTo>
                  <a:lnTo>
                    <a:pt x="1548174" y="3048"/>
                  </a:lnTo>
                  <a:lnTo>
                    <a:pt x="1551294" y="3048"/>
                  </a:lnTo>
                  <a:close/>
                </a:path>
                <a:path w="1553210" h="43179">
                  <a:moveTo>
                    <a:pt x="1551294" y="42671"/>
                  </a:moveTo>
                  <a:lnTo>
                    <a:pt x="1551294" y="3048"/>
                  </a:lnTo>
                  <a:lnTo>
                    <a:pt x="1549770" y="4572"/>
                  </a:lnTo>
                  <a:lnTo>
                    <a:pt x="1549770" y="42671"/>
                  </a:lnTo>
                  <a:lnTo>
                    <a:pt x="1551294" y="42671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4" name="object 5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01054" y="3851346"/>
              <a:ext cx="1545214" cy="41147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3799530" y="3849822"/>
              <a:ext cx="1548765" cy="43180"/>
            </a:xfrm>
            <a:custGeom>
              <a:avLst/>
              <a:gdLst/>
              <a:ahLst/>
              <a:cxnLst/>
              <a:rect l="l" t="t" r="r" b="b"/>
              <a:pathLst>
                <a:path w="1548764" h="43179">
                  <a:moveTo>
                    <a:pt x="1548262" y="42671"/>
                  </a:moveTo>
                  <a:lnTo>
                    <a:pt x="1548262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48" y="1524"/>
                  </a:lnTo>
                  <a:lnTo>
                    <a:pt x="4572" y="3048"/>
                  </a:lnTo>
                  <a:lnTo>
                    <a:pt x="1543690" y="3048"/>
                  </a:lnTo>
                  <a:lnTo>
                    <a:pt x="1545214" y="1524"/>
                  </a:lnTo>
                  <a:lnTo>
                    <a:pt x="1546738" y="3048"/>
                  </a:lnTo>
                  <a:lnTo>
                    <a:pt x="1546738" y="42671"/>
                  </a:lnTo>
                  <a:lnTo>
                    <a:pt x="1548262" y="42671"/>
                  </a:lnTo>
                  <a:close/>
                </a:path>
                <a:path w="1548764" h="43179">
                  <a:moveTo>
                    <a:pt x="3048" y="1524"/>
                  </a:move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548764" h="43179">
                  <a:moveTo>
                    <a:pt x="3048" y="42671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42671"/>
                  </a:lnTo>
                  <a:lnTo>
                    <a:pt x="3048" y="42671"/>
                  </a:lnTo>
                  <a:close/>
                </a:path>
                <a:path w="1548764" h="43179">
                  <a:moveTo>
                    <a:pt x="4572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2" y="3048"/>
                  </a:lnTo>
                  <a:close/>
                </a:path>
                <a:path w="1548764" h="43179">
                  <a:moveTo>
                    <a:pt x="35052" y="33528"/>
                  </a:moveTo>
                  <a:lnTo>
                    <a:pt x="4572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5052" y="33528"/>
                  </a:lnTo>
                  <a:close/>
                </a:path>
                <a:path w="1548764" h="43179">
                  <a:moveTo>
                    <a:pt x="35052" y="33528"/>
                  </a:moveTo>
                  <a:lnTo>
                    <a:pt x="32004" y="33528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48764" h="43179">
                  <a:moveTo>
                    <a:pt x="1514734" y="42671"/>
                  </a:moveTo>
                  <a:lnTo>
                    <a:pt x="1514734" y="35052"/>
                  </a:lnTo>
                  <a:lnTo>
                    <a:pt x="1513210" y="33528"/>
                  </a:lnTo>
                  <a:lnTo>
                    <a:pt x="35052" y="33528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42671"/>
                  </a:lnTo>
                  <a:lnTo>
                    <a:pt x="33528" y="42671"/>
                  </a:lnTo>
                  <a:lnTo>
                    <a:pt x="33528" y="36576"/>
                  </a:lnTo>
                  <a:lnTo>
                    <a:pt x="35052" y="35052"/>
                  </a:lnTo>
                  <a:lnTo>
                    <a:pt x="35052" y="36576"/>
                  </a:lnTo>
                  <a:lnTo>
                    <a:pt x="1511686" y="36576"/>
                  </a:lnTo>
                  <a:lnTo>
                    <a:pt x="1511686" y="35052"/>
                  </a:lnTo>
                  <a:lnTo>
                    <a:pt x="1513210" y="36576"/>
                  </a:lnTo>
                  <a:lnTo>
                    <a:pt x="1513210" y="42671"/>
                  </a:lnTo>
                  <a:lnTo>
                    <a:pt x="1514734" y="42671"/>
                  </a:lnTo>
                  <a:close/>
                </a:path>
                <a:path w="1548764" h="43179">
                  <a:moveTo>
                    <a:pt x="35052" y="36576"/>
                  </a:moveTo>
                  <a:lnTo>
                    <a:pt x="35052" y="35052"/>
                  </a:lnTo>
                  <a:lnTo>
                    <a:pt x="33528" y="36576"/>
                  </a:lnTo>
                  <a:lnTo>
                    <a:pt x="35052" y="36576"/>
                  </a:lnTo>
                  <a:close/>
                </a:path>
                <a:path w="1548764" h="43179">
                  <a:moveTo>
                    <a:pt x="35052" y="42671"/>
                  </a:moveTo>
                  <a:lnTo>
                    <a:pt x="35052" y="36576"/>
                  </a:lnTo>
                  <a:lnTo>
                    <a:pt x="33528" y="36576"/>
                  </a:lnTo>
                  <a:lnTo>
                    <a:pt x="33528" y="42671"/>
                  </a:lnTo>
                  <a:lnTo>
                    <a:pt x="35052" y="42671"/>
                  </a:lnTo>
                  <a:close/>
                </a:path>
                <a:path w="1548764" h="43179">
                  <a:moveTo>
                    <a:pt x="1513210" y="36576"/>
                  </a:moveTo>
                  <a:lnTo>
                    <a:pt x="1511686" y="35052"/>
                  </a:lnTo>
                  <a:lnTo>
                    <a:pt x="1511686" y="36576"/>
                  </a:lnTo>
                  <a:lnTo>
                    <a:pt x="1513210" y="36576"/>
                  </a:lnTo>
                  <a:close/>
                </a:path>
                <a:path w="1548764" h="43179">
                  <a:moveTo>
                    <a:pt x="1513210" y="42671"/>
                  </a:moveTo>
                  <a:lnTo>
                    <a:pt x="1513210" y="36576"/>
                  </a:lnTo>
                  <a:lnTo>
                    <a:pt x="1511686" y="36576"/>
                  </a:lnTo>
                  <a:lnTo>
                    <a:pt x="1511686" y="42671"/>
                  </a:lnTo>
                  <a:lnTo>
                    <a:pt x="1513210" y="42671"/>
                  </a:lnTo>
                  <a:close/>
                </a:path>
                <a:path w="1548764" h="43179">
                  <a:moveTo>
                    <a:pt x="1546738" y="3048"/>
                  </a:moveTo>
                  <a:lnTo>
                    <a:pt x="1543690" y="3048"/>
                  </a:lnTo>
                  <a:lnTo>
                    <a:pt x="1513210" y="33528"/>
                  </a:lnTo>
                  <a:lnTo>
                    <a:pt x="1514734" y="33528"/>
                  </a:lnTo>
                  <a:lnTo>
                    <a:pt x="1514734" y="35052"/>
                  </a:lnTo>
                  <a:lnTo>
                    <a:pt x="1546738" y="3048"/>
                  </a:lnTo>
                  <a:close/>
                </a:path>
                <a:path w="1548764" h="43179">
                  <a:moveTo>
                    <a:pt x="1514734" y="35052"/>
                  </a:moveTo>
                  <a:lnTo>
                    <a:pt x="1514734" y="33528"/>
                  </a:lnTo>
                  <a:lnTo>
                    <a:pt x="1513210" y="33528"/>
                  </a:lnTo>
                  <a:lnTo>
                    <a:pt x="1514734" y="35052"/>
                  </a:lnTo>
                  <a:close/>
                </a:path>
                <a:path w="1548764" h="43179">
                  <a:moveTo>
                    <a:pt x="1546738" y="3048"/>
                  </a:moveTo>
                  <a:lnTo>
                    <a:pt x="1545214" y="1524"/>
                  </a:lnTo>
                  <a:lnTo>
                    <a:pt x="1543690" y="3048"/>
                  </a:lnTo>
                  <a:lnTo>
                    <a:pt x="1546738" y="3048"/>
                  </a:lnTo>
                  <a:close/>
                </a:path>
                <a:path w="1548764" h="43179">
                  <a:moveTo>
                    <a:pt x="1546738" y="42671"/>
                  </a:moveTo>
                  <a:lnTo>
                    <a:pt x="1546738" y="3048"/>
                  </a:lnTo>
                  <a:lnTo>
                    <a:pt x="1545214" y="4572"/>
                  </a:lnTo>
                  <a:lnTo>
                    <a:pt x="1545214" y="42671"/>
                  </a:lnTo>
                  <a:lnTo>
                    <a:pt x="1546738" y="42671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9378421" y="5187772"/>
              <a:ext cx="228600" cy="1828800"/>
            </a:xfrm>
            <a:custGeom>
              <a:avLst/>
              <a:gdLst/>
              <a:ahLst/>
              <a:cxnLst/>
              <a:rect l="l" t="t" r="r" b="b"/>
              <a:pathLst>
                <a:path w="228600" h="1828800">
                  <a:moveTo>
                    <a:pt x="0" y="1828662"/>
                  </a:moveTo>
                  <a:lnTo>
                    <a:pt x="228581" y="1828662"/>
                  </a:lnTo>
                  <a:lnTo>
                    <a:pt x="228581" y="0"/>
                  </a:lnTo>
                  <a:lnTo>
                    <a:pt x="0" y="0"/>
                  </a:lnTo>
                  <a:lnTo>
                    <a:pt x="0" y="1828662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63772" y="7016435"/>
              <a:ext cx="9143365" cy="304800"/>
            </a:xfrm>
            <a:custGeom>
              <a:avLst/>
              <a:gdLst/>
              <a:ahLst/>
              <a:cxnLst/>
              <a:rect l="l" t="t" r="r" b="b"/>
              <a:pathLst>
                <a:path w="9143365" h="304800">
                  <a:moveTo>
                    <a:pt x="9143237" y="304769"/>
                  </a:moveTo>
                  <a:lnTo>
                    <a:pt x="9143237" y="0"/>
                  </a:lnTo>
                  <a:lnTo>
                    <a:pt x="0" y="0"/>
                  </a:lnTo>
                  <a:lnTo>
                    <a:pt x="0" y="304769"/>
                  </a:lnTo>
                  <a:lnTo>
                    <a:pt x="9143237" y="304769"/>
                  </a:lnTo>
                  <a:close/>
                </a:path>
              </a:pathLst>
            </a:custGeom>
            <a:solidFill>
              <a:srgbClr val="0012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475613" y="3892499"/>
              <a:ext cx="2326005" cy="2435225"/>
            </a:xfrm>
            <a:custGeom>
              <a:avLst/>
              <a:gdLst/>
              <a:ahLst/>
              <a:cxnLst/>
              <a:rect l="l" t="t" r="r" b="b"/>
              <a:pathLst>
                <a:path w="2326004" h="2435225">
                  <a:moveTo>
                    <a:pt x="262102" y="85331"/>
                  </a:moveTo>
                  <a:lnTo>
                    <a:pt x="9144" y="85331"/>
                  </a:lnTo>
                  <a:lnTo>
                    <a:pt x="9144" y="0"/>
                  </a:lnTo>
                  <a:lnTo>
                    <a:pt x="0" y="0"/>
                  </a:lnTo>
                  <a:lnTo>
                    <a:pt x="0" y="2045042"/>
                  </a:lnTo>
                  <a:lnTo>
                    <a:pt x="4572" y="2045042"/>
                  </a:lnTo>
                  <a:lnTo>
                    <a:pt x="9144" y="2045042"/>
                  </a:lnTo>
                  <a:lnTo>
                    <a:pt x="262102" y="2045042"/>
                  </a:lnTo>
                  <a:lnTo>
                    <a:pt x="262102" y="2035898"/>
                  </a:lnTo>
                  <a:lnTo>
                    <a:pt x="9144" y="2035898"/>
                  </a:lnTo>
                  <a:lnTo>
                    <a:pt x="9144" y="1656448"/>
                  </a:lnTo>
                  <a:lnTo>
                    <a:pt x="262102" y="1656448"/>
                  </a:lnTo>
                  <a:lnTo>
                    <a:pt x="262102" y="1647304"/>
                  </a:lnTo>
                  <a:lnTo>
                    <a:pt x="9144" y="1647304"/>
                  </a:lnTo>
                  <a:lnTo>
                    <a:pt x="9144" y="1266342"/>
                  </a:lnTo>
                  <a:lnTo>
                    <a:pt x="262102" y="1266342"/>
                  </a:lnTo>
                  <a:lnTo>
                    <a:pt x="262102" y="1255674"/>
                  </a:lnTo>
                  <a:lnTo>
                    <a:pt x="9144" y="1255674"/>
                  </a:lnTo>
                  <a:lnTo>
                    <a:pt x="9144" y="874699"/>
                  </a:lnTo>
                  <a:lnTo>
                    <a:pt x="262102" y="874699"/>
                  </a:lnTo>
                  <a:lnTo>
                    <a:pt x="262102" y="865555"/>
                  </a:lnTo>
                  <a:lnTo>
                    <a:pt x="9144" y="865555"/>
                  </a:lnTo>
                  <a:lnTo>
                    <a:pt x="9144" y="484593"/>
                  </a:lnTo>
                  <a:lnTo>
                    <a:pt x="262102" y="484593"/>
                  </a:lnTo>
                  <a:lnTo>
                    <a:pt x="262102" y="475449"/>
                  </a:lnTo>
                  <a:lnTo>
                    <a:pt x="9144" y="475449"/>
                  </a:lnTo>
                  <a:lnTo>
                    <a:pt x="9144" y="94475"/>
                  </a:lnTo>
                  <a:lnTo>
                    <a:pt x="262102" y="94475"/>
                  </a:lnTo>
                  <a:lnTo>
                    <a:pt x="262102" y="85331"/>
                  </a:lnTo>
                  <a:close/>
                </a:path>
                <a:path w="2326004" h="2435225">
                  <a:moveTo>
                    <a:pt x="2325433" y="85331"/>
                  </a:moveTo>
                  <a:lnTo>
                    <a:pt x="2072462" y="85331"/>
                  </a:lnTo>
                  <a:lnTo>
                    <a:pt x="2072462" y="0"/>
                  </a:lnTo>
                  <a:lnTo>
                    <a:pt x="2063318" y="0"/>
                  </a:lnTo>
                  <a:lnTo>
                    <a:pt x="2063318" y="2435136"/>
                  </a:lnTo>
                  <a:lnTo>
                    <a:pt x="2067890" y="2435136"/>
                  </a:lnTo>
                  <a:lnTo>
                    <a:pt x="2072462" y="2435136"/>
                  </a:lnTo>
                  <a:lnTo>
                    <a:pt x="2325433" y="2435136"/>
                  </a:lnTo>
                  <a:lnTo>
                    <a:pt x="2325433" y="2425992"/>
                  </a:lnTo>
                  <a:lnTo>
                    <a:pt x="2072462" y="2425992"/>
                  </a:lnTo>
                  <a:lnTo>
                    <a:pt x="2072462" y="2045042"/>
                  </a:lnTo>
                  <a:lnTo>
                    <a:pt x="2325433" y="2045042"/>
                  </a:lnTo>
                  <a:lnTo>
                    <a:pt x="2325433" y="2035898"/>
                  </a:lnTo>
                  <a:lnTo>
                    <a:pt x="2072462" y="2035898"/>
                  </a:lnTo>
                  <a:lnTo>
                    <a:pt x="2072462" y="1656448"/>
                  </a:lnTo>
                  <a:lnTo>
                    <a:pt x="2325433" y="1656448"/>
                  </a:lnTo>
                  <a:lnTo>
                    <a:pt x="2325433" y="1647304"/>
                  </a:lnTo>
                  <a:lnTo>
                    <a:pt x="2072462" y="1647304"/>
                  </a:lnTo>
                  <a:lnTo>
                    <a:pt x="2072462" y="1266342"/>
                  </a:lnTo>
                  <a:lnTo>
                    <a:pt x="2325433" y="1266342"/>
                  </a:lnTo>
                  <a:lnTo>
                    <a:pt x="2325433" y="1255674"/>
                  </a:lnTo>
                  <a:lnTo>
                    <a:pt x="2072462" y="1255674"/>
                  </a:lnTo>
                  <a:lnTo>
                    <a:pt x="2072462" y="874699"/>
                  </a:lnTo>
                  <a:lnTo>
                    <a:pt x="2325433" y="874699"/>
                  </a:lnTo>
                  <a:lnTo>
                    <a:pt x="2325433" y="865555"/>
                  </a:lnTo>
                  <a:lnTo>
                    <a:pt x="2072462" y="865555"/>
                  </a:lnTo>
                  <a:lnTo>
                    <a:pt x="2072462" y="484593"/>
                  </a:lnTo>
                  <a:lnTo>
                    <a:pt x="2325433" y="484593"/>
                  </a:lnTo>
                  <a:lnTo>
                    <a:pt x="2325433" y="475449"/>
                  </a:lnTo>
                  <a:lnTo>
                    <a:pt x="2072462" y="475449"/>
                  </a:lnTo>
                  <a:lnTo>
                    <a:pt x="2072462" y="94475"/>
                  </a:lnTo>
                  <a:lnTo>
                    <a:pt x="2325433" y="94475"/>
                  </a:lnTo>
                  <a:lnTo>
                    <a:pt x="2325433" y="85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37725" y="3892494"/>
              <a:ext cx="1549786" cy="21942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1736217" y="3892494"/>
              <a:ext cx="1553210" cy="220979"/>
            </a:xfrm>
            <a:custGeom>
              <a:avLst/>
              <a:gdLst/>
              <a:ahLst/>
              <a:cxnLst/>
              <a:rect l="l" t="t" r="r" b="b"/>
              <a:pathLst>
                <a:path w="1553210" h="220979">
                  <a:moveTo>
                    <a:pt x="3032" y="215007"/>
                  </a:moveTo>
                  <a:lnTo>
                    <a:pt x="3032" y="0"/>
                  </a:lnTo>
                  <a:lnTo>
                    <a:pt x="0" y="0"/>
                  </a:lnTo>
                  <a:lnTo>
                    <a:pt x="0" y="217901"/>
                  </a:lnTo>
                  <a:lnTo>
                    <a:pt x="3032" y="215007"/>
                  </a:lnTo>
                  <a:close/>
                </a:path>
                <a:path w="1553210" h="220979">
                  <a:moveTo>
                    <a:pt x="35036" y="188961"/>
                  </a:moveTo>
                  <a:lnTo>
                    <a:pt x="33512" y="185913"/>
                  </a:lnTo>
                  <a:lnTo>
                    <a:pt x="0" y="217901"/>
                  </a:lnTo>
                  <a:lnTo>
                    <a:pt x="1508" y="219418"/>
                  </a:lnTo>
                  <a:lnTo>
                    <a:pt x="1508" y="217901"/>
                  </a:lnTo>
                  <a:lnTo>
                    <a:pt x="6082" y="217901"/>
                  </a:lnTo>
                  <a:lnTo>
                    <a:pt x="31988" y="192007"/>
                  </a:lnTo>
                  <a:lnTo>
                    <a:pt x="31988" y="188961"/>
                  </a:lnTo>
                  <a:lnTo>
                    <a:pt x="35036" y="188961"/>
                  </a:lnTo>
                  <a:close/>
                </a:path>
                <a:path w="1553210" h="220979">
                  <a:moveTo>
                    <a:pt x="3032" y="220949"/>
                  </a:moveTo>
                  <a:lnTo>
                    <a:pt x="0" y="217901"/>
                  </a:lnTo>
                  <a:lnTo>
                    <a:pt x="0" y="220949"/>
                  </a:lnTo>
                  <a:lnTo>
                    <a:pt x="3032" y="220949"/>
                  </a:lnTo>
                  <a:close/>
                </a:path>
                <a:path w="1553210" h="220979">
                  <a:moveTo>
                    <a:pt x="6082" y="217901"/>
                  </a:moveTo>
                  <a:lnTo>
                    <a:pt x="1508" y="217901"/>
                  </a:lnTo>
                  <a:lnTo>
                    <a:pt x="3032" y="219425"/>
                  </a:lnTo>
                  <a:lnTo>
                    <a:pt x="3032" y="220949"/>
                  </a:lnTo>
                  <a:lnTo>
                    <a:pt x="6082" y="217901"/>
                  </a:lnTo>
                  <a:close/>
                </a:path>
                <a:path w="1553210" h="220979">
                  <a:moveTo>
                    <a:pt x="3032" y="220949"/>
                  </a:moveTo>
                  <a:lnTo>
                    <a:pt x="3032" y="219425"/>
                  </a:lnTo>
                  <a:lnTo>
                    <a:pt x="1508" y="217901"/>
                  </a:lnTo>
                  <a:lnTo>
                    <a:pt x="1508" y="219418"/>
                  </a:lnTo>
                  <a:lnTo>
                    <a:pt x="3032" y="220949"/>
                  </a:lnTo>
                  <a:close/>
                </a:path>
                <a:path w="1553210" h="220979">
                  <a:moveTo>
                    <a:pt x="1549770" y="220949"/>
                  </a:moveTo>
                  <a:lnTo>
                    <a:pt x="1546576" y="217901"/>
                  </a:lnTo>
                  <a:lnTo>
                    <a:pt x="6082" y="217901"/>
                  </a:lnTo>
                  <a:lnTo>
                    <a:pt x="3032" y="220949"/>
                  </a:lnTo>
                  <a:lnTo>
                    <a:pt x="1549770" y="220949"/>
                  </a:lnTo>
                  <a:close/>
                </a:path>
                <a:path w="1553210" h="220979">
                  <a:moveTo>
                    <a:pt x="35036" y="185913"/>
                  </a:moveTo>
                  <a:lnTo>
                    <a:pt x="35036" y="0"/>
                  </a:lnTo>
                  <a:lnTo>
                    <a:pt x="31988" y="0"/>
                  </a:lnTo>
                  <a:lnTo>
                    <a:pt x="31988" y="187367"/>
                  </a:lnTo>
                  <a:lnTo>
                    <a:pt x="33512" y="185913"/>
                  </a:lnTo>
                  <a:lnTo>
                    <a:pt x="35036" y="185913"/>
                  </a:lnTo>
                  <a:close/>
                </a:path>
                <a:path w="1553210" h="220979">
                  <a:moveTo>
                    <a:pt x="35036" y="188961"/>
                  </a:moveTo>
                  <a:lnTo>
                    <a:pt x="31988" y="188961"/>
                  </a:lnTo>
                  <a:lnTo>
                    <a:pt x="31988" y="192007"/>
                  </a:lnTo>
                  <a:lnTo>
                    <a:pt x="35036" y="188961"/>
                  </a:lnTo>
                  <a:close/>
                </a:path>
                <a:path w="1553210" h="220979">
                  <a:moveTo>
                    <a:pt x="1517766" y="185913"/>
                  </a:moveTo>
                  <a:lnTo>
                    <a:pt x="33512" y="185913"/>
                  </a:lnTo>
                  <a:lnTo>
                    <a:pt x="35036" y="187437"/>
                  </a:lnTo>
                  <a:lnTo>
                    <a:pt x="35036" y="188961"/>
                  </a:lnTo>
                  <a:lnTo>
                    <a:pt x="1516242" y="188961"/>
                  </a:lnTo>
                  <a:lnTo>
                    <a:pt x="1516242" y="187437"/>
                  </a:lnTo>
                  <a:lnTo>
                    <a:pt x="1517766" y="185913"/>
                  </a:lnTo>
                  <a:close/>
                </a:path>
                <a:path w="1553210" h="220979">
                  <a:moveTo>
                    <a:pt x="35036" y="188961"/>
                  </a:moveTo>
                  <a:lnTo>
                    <a:pt x="35036" y="187437"/>
                  </a:lnTo>
                  <a:lnTo>
                    <a:pt x="33512" y="185913"/>
                  </a:lnTo>
                  <a:lnTo>
                    <a:pt x="35036" y="188961"/>
                  </a:lnTo>
                  <a:close/>
                </a:path>
                <a:path w="1553210" h="220979">
                  <a:moveTo>
                    <a:pt x="1519290" y="185913"/>
                  </a:moveTo>
                  <a:lnTo>
                    <a:pt x="1519290" y="0"/>
                  </a:lnTo>
                  <a:lnTo>
                    <a:pt x="1516242" y="0"/>
                  </a:lnTo>
                  <a:lnTo>
                    <a:pt x="1516242" y="185913"/>
                  </a:lnTo>
                  <a:lnTo>
                    <a:pt x="1517766" y="185913"/>
                  </a:lnTo>
                  <a:lnTo>
                    <a:pt x="1517766" y="187437"/>
                  </a:lnTo>
                  <a:lnTo>
                    <a:pt x="1519290" y="185913"/>
                  </a:lnTo>
                  <a:close/>
                </a:path>
                <a:path w="1553210" h="220979">
                  <a:moveTo>
                    <a:pt x="1517766" y="187437"/>
                  </a:moveTo>
                  <a:lnTo>
                    <a:pt x="1517766" y="185913"/>
                  </a:lnTo>
                  <a:lnTo>
                    <a:pt x="1516242" y="187437"/>
                  </a:lnTo>
                  <a:lnTo>
                    <a:pt x="1516242" y="188961"/>
                  </a:lnTo>
                  <a:lnTo>
                    <a:pt x="1517766" y="187437"/>
                  </a:lnTo>
                  <a:close/>
                </a:path>
                <a:path w="1553210" h="220979">
                  <a:moveTo>
                    <a:pt x="1551294" y="217901"/>
                  </a:moveTo>
                  <a:lnTo>
                    <a:pt x="1519290" y="185913"/>
                  </a:lnTo>
                  <a:lnTo>
                    <a:pt x="1516242" y="188961"/>
                  </a:lnTo>
                  <a:lnTo>
                    <a:pt x="1519290" y="188961"/>
                  </a:lnTo>
                  <a:lnTo>
                    <a:pt x="1519290" y="191869"/>
                  </a:lnTo>
                  <a:lnTo>
                    <a:pt x="1546576" y="217901"/>
                  </a:lnTo>
                  <a:lnTo>
                    <a:pt x="1551294" y="217901"/>
                  </a:lnTo>
                  <a:close/>
                </a:path>
                <a:path w="1553210" h="220979">
                  <a:moveTo>
                    <a:pt x="1519290" y="191869"/>
                  </a:moveTo>
                  <a:lnTo>
                    <a:pt x="1519290" y="188961"/>
                  </a:lnTo>
                  <a:lnTo>
                    <a:pt x="1516242" y="188961"/>
                  </a:lnTo>
                  <a:lnTo>
                    <a:pt x="1519290" y="191869"/>
                  </a:lnTo>
                  <a:close/>
                </a:path>
                <a:path w="1553210" h="220979">
                  <a:moveTo>
                    <a:pt x="1551294" y="217901"/>
                  </a:moveTo>
                  <a:lnTo>
                    <a:pt x="1546576" y="217901"/>
                  </a:lnTo>
                  <a:lnTo>
                    <a:pt x="1549770" y="220949"/>
                  </a:lnTo>
                  <a:lnTo>
                    <a:pt x="1549770" y="219425"/>
                  </a:lnTo>
                  <a:lnTo>
                    <a:pt x="1551294" y="217901"/>
                  </a:lnTo>
                  <a:close/>
                </a:path>
                <a:path w="1553210" h="220979">
                  <a:moveTo>
                    <a:pt x="1552818" y="220949"/>
                  </a:moveTo>
                  <a:lnTo>
                    <a:pt x="1552818" y="0"/>
                  </a:lnTo>
                  <a:lnTo>
                    <a:pt x="1549770" y="0"/>
                  </a:lnTo>
                  <a:lnTo>
                    <a:pt x="1549770" y="216378"/>
                  </a:lnTo>
                  <a:lnTo>
                    <a:pt x="1551294" y="217901"/>
                  </a:lnTo>
                  <a:lnTo>
                    <a:pt x="1551294" y="220949"/>
                  </a:lnTo>
                  <a:lnTo>
                    <a:pt x="1552818" y="220949"/>
                  </a:lnTo>
                  <a:close/>
                </a:path>
                <a:path w="1553210" h="220979">
                  <a:moveTo>
                    <a:pt x="1551294" y="217901"/>
                  </a:moveTo>
                  <a:lnTo>
                    <a:pt x="1549770" y="219425"/>
                  </a:lnTo>
                  <a:lnTo>
                    <a:pt x="1549770" y="220949"/>
                  </a:lnTo>
                  <a:lnTo>
                    <a:pt x="1551294" y="217901"/>
                  </a:lnTo>
                  <a:close/>
                </a:path>
                <a:path w="1553210" h="220979">
                  <a:moveTo>
                    <a:pt x="1551294" y="220949"/>
                  </a:moveTo>
                  <a:lnTo>
                    <a:pt x="1551294" y="217901"/>
                  </a:lnTo>
                  <a:lnTo>
                    <a:pt x="1549770" y="220949"/>
                  </a:lnTo>
                  <a:lnTo>
                    <a:pt x="1551294" y="22094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23138" y="3851346"/>
              <a:ext cx="1545198" cy="41147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7921615" y="3849822"/>
              <a:ext cx="1548765" cy="43180"/>
            </a:xfrm>
            <a:custGeom>
              <a:avLst/>
              <a:gdLst/>
              <a:ahLst/>
              <a:cxnLst/>
              <a:rect l="l" t="t" r="r" b="b"/>
              <a:pathLst>
                <a:path w="1548765" h="43179">
                  <a:moveTo>
                    <a:pt x="1548246" y="3048"/>
                  </a:moveTo>
                  <a:lnTo>
                    <a:pt x="1548246" y="0"/>
                  </a:lnTo>
                  <a:lnTo>
                    <a:pt x="0" y="0"/>
                  </a:lnTo>
                  <a:lnTo>
                    <a:pt x="0" y="42671"/>
                  </a:lnTo>
                  <a:lnTo>
                    <a:pt x="1524" y="42671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4571" y="3048"/>
                  </a:lnTo>
                  <a:lnTo>
                    <a:pt x="1543674" y="3048"/>
                  </a:lnTo>
                  <a:lnTo>
                    <a:pt x="1545198" y="1524"/>
                  </a:lnTo>
                  <a:lnTo>
                    <a:pt x="1548246" y="3048"/>
                  </a:lnTo>
                  <a:close/>
                </a:path>
                <a:path w="1548765" h="43179">
                  <a:moveTo>
                    <a:pt x="4571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1" y="3048"/>
                  </a:lnTo>
                  <a:close/>
                </a:path>
                <a:path w="1548765" h="43179">
                  <a:moveTo>
                    <a:pt x="35036" y="33528"/>
                  </a:moveTo>
                  <a:lnTo>
                    <a:pt x="4571" y="3048"/>
                  </a:lnTo>
                  <a:lnTo>
                    <a:pt x="1524" y="3048"/>
                  </a:lnTo>
                  <a:lnTo>
                    <a:pt x="33512" y="35052"/>
                  </a:lnTo>
                  <a:lnTo>
                    <a:pt x="33512" y="33528"/>
                  </a:lnTo>
                  <a:lnTo>
                    <a:pt x="35036" y="33528"/>
                  </a:lnTo>
                  <a:close/>
                </a:path>
                <a:path w="1548765" h="43179">
                  <a:moveTo>
                    <a:pt x="3048" y="42671"/>
                  </a:moveTo>
                  <a:lnTo>
                    <a:pt x="3048" y="4572"/>
                  </a:lnTo>
                  <a:lnTo>
                    <a:pt x="1524" y="3048"/>
                  </a:lnTo>
                  <a:lnTo>
                    <a:pt x="1524" y="42671"/>
                  </a:lnTo>
                  <a:lnTo>
                    <a:pt x="3048" y="42671"/>
                  </a:lnTo>
                  <a:close/>
                </a:path>
                <a:path w="1548765" h="43179">
                  <a:moveTo>
                    <a:pt x="35036" y="33528"/>
                  </a:moveTo>
                  <a:lnTo>
                    <a:pt x="33512" y="33528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48765" h="43179">
                  <a:moveTo>
                    <a:pt x="1514718" y="42671"/>
                  </a:moveTo>
                  <a:lnTo>
                    <a:pt x="1514718" y="35052"/>
                  </a:lnTo>
                  <a:lnTo>
                    <a:pt x="1513194" y="33528"/>
                  </a:lnTo>
                  <a:lnTo>
                    <a:pt x="35036" y="33528"/>
                  </a:lnTo>
                  <a:lnTo>
                    <a:pt x="33512" y="35052"/>
                  </a:lnTo>
                  <a:lnTo>
                    <a:pt x="33512" y="42671"/>
                  </a:lnTo>
                  <a:lnTo>
                    <a:pt x="35036" y="42671"/>
                  </a:lnTo>
                  <a:lnTo>
                    <a:pt x="35036" y="36576"/>
                  </a:lnTo>
                  <a:lnTo>
                    <a:pt x="36560" y="35052"/>
                  </a:lnTo>
                  <a:lnTo>
                    <a:pt x="36560" y="36576"/>
                  </a:lnTo>
                  <a:lnTo>
                    <a:pt x="1511670" y="36576"/>
                  </a:lnTo>
                  <a:lnTo>
                    <a:pt x="1511670" y="35052"/>
                  </a:lnTo>
                  <a:lnTo>
                    <a:pt x="1513194" y="36576"/>
                  </a:lnTo>
                  <a:lnTo>
                    <a:pt x="1513194" y="42671"/>
                  </a:lnTo>
                  <a:lnTo>
                    <a:pt x="1514718" y="42671"/>
                  </a:lnTo>
                  <a:close/>
                </a:path>
                <a:path w="1548765" h="43179">
                  <a:moveTo>
                    <a:pt x="36560" y="36576"/>
                  </a:moveTo>
                  <a:lnTo>
                    <a:pt x="36560" y="35052"/>
                  </a:lnTo>
                  <a:lnTo>
                    <a:pt x="35036" y="36576"/>
                  </a:lnTo>
                  <a:lnTo>
                    <a:pt x="36560" y="36576"/>
                  </a:lnTo>
                  <a:close/>
                </a:path>
                <a:path w="1548765" h="43179">
                  <a:moveTo>
                    <a:pt x="36560" y="42671"/>
                  </a:moveTo>
                  <a:lnTo>
                    <a:pt x="36560" y="36576"/>
                  </a:lnTo>
                  <a:lnTo>
                    <a:pt x="35036" y="36576"/>
                  </a:lnTo>
                  <a:lnTo>
                    <a:pt x="35036" y="42671"/>
                  </a:lnTo>
                  <a:lnTo>
                    <a:pt x="36560" y="42671"/>
                  </a:lnTo>
                  <a:close/>
                </a:path>
                <a:path w="1548765" h="43179">
                  <a:moveTo>
                    <a:pt x="1513194" y="36576"/>
                  </a:moveTo>
                  <a:lnTo>
                    <a:pt x="1511670" y="35052"/>
                  </a:lnTo>
                  <a:lnTo>
                    <a:pt x="1511670" y="36576"/>
                  </a:lnTo>
                  <a:lnTo>
                    <a:pt x="1513194" y="36576"/>
                  </a:lnTo>
                  <a:close/>
                </a:path>
                <a:path w="1548765" h="43179">
                  <a:moveTo>
                    <a:pt x="1513194" y="42671"/>
                  </a:moveTo>
                  <a:lnTo>
                    <a:pt x="1513194" y="36576"/>
                  </a:lnTo>
                  <a:lnTo>
                    <a:pt x="1511670" y="36576"/>
                  </a:lnTo>
                  <a:lnTo>
                    <a:pt x="1511670" y="42671"/>
                  </a:lnTo>
                  <a:lnTo>
                    <a:pt x="1513194" y="42671"/>
                  </a:lnTo>
                  <a:close/>
                </a:path>
                <a:path w="1548765" h="43179">
                  <a:moveTo>
                    <a:pt x="1546722" y="4502"/>
                  </a:moveTo>
                  <a:lnTo>
                    <a:pt x="1546722" y="3048"/>
                  </a:lnTo>
                  <a:lnTo>
                    <a:pt x="1543674" y="3048"/>
                  </a:lnTo>
                  <a:lnTo>
                    <a:pt x="1513194" y="33528"/>
                  </a:lnTo>
                  <a:lnTo>
                    <a:pt x="1514718" y="33528"/>
                  </a:lnTo>
                  <a:lnTo>
                    <a:pt x="1514718" y="35052"/>
                  </a:lnTo>
                  <a:lnTo>
                    <a:pt x="1546722" y="4502"/>
                  </a:lnTo>
                  <a:close/>
                </a:path>
                <a:path w="1548765" h="43179">
                  <a:moveTo>
                    <a:pt x="1514718" y="35052"/>
                  </a:moveTo>
                  <a:lnTo>
                    <a:pt x="1514718" y="33528"/>
                  </a:lnTo>
                  <a:lnTo>
                    <a:pt x="1513194" y="33528"/>
                  </a:lnTo>
                  <a:lnTo>
                    <a:pt x="1514718" y="35052"/>
                  </a:lnTo>
                  <a:close/>
                </a:path>
                <a:path w="1548765" h="43179">
                  <a:moveTo>
                    <a:pt x="1546722" y="3048"/>
                  </a:moveTo>
                  <a:lnTo>
                    <a:pt x="1545198" y="1524"/>
                  </a:lnTo>
                  <a:lnTo>
                    <a:pt x="1543674" y="3048"/>
                  </a:lnTo>
                  <a:lnTo>
                    <a:pt x="1546722" y="3048"/>
                  </a:lnTo>
                  <a:close/>
                </a:path>
                <a:path w="1548765" h="43179">
                  <a:moveTo>
                    <a:pt x="1548246" y="3048"/>
                  </a:moveTo>
                  <a:lnTo>
                    <a:pt x="1545198" y="1524"/>
                  </a:lnTo>
                  <a:lnTo>
                    <a:pt x="1546722" y="3048"/>
                  </a:lnTo>
                  <a:lnTo>
                    <a:pt x="1546722" y="4502"/>
                  </a:lnTo>
                  <a:lnTo>
                    <a:pt x="1548246" y="3048"/>
                  </a:lnTo>
                  <a:close/>
                </a:path>
                <a:path w="1548765" h="43179">
                  <a:moveTo>
                    <a:pt x="1548246" y="42671"/>
                  </a:moveTo>
                  <a:lnTo>
                    <a:pt x="1548246" y="3048"/>
                  </a:lnTo>
                  <a:lnTo>
                    <a:pt x="1545198" y="5957"/>
                  </a:lnTo>
                  <a:lnTo>
                    <a:pt x="1545198" y="42671"/>
                  </a:lnTo>
                  <a:lnTo>
                    <a:pt x="1548246" y="42671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661021" y="3892499"/>
              <a:ext cx="262255" cy="485140"/>
            </a:xfrm>
            <a:custGeom>
              <a:avLst/>
              <a:gdLst/>
              <a:ahLst/>
              <a:cxnLst/>
              <a:rect l="l" t="t" r="r" b="b"/>
              <a:pathLst>
                <a:path w="262254" h="485139">
                  <a:moveTo>
                    <a:pt x="262115" y="85331"/>
                  </a:moveTo>
                  <a:lnTo>
                    <a:pt x="10668" y="85331"/>
                  </a:lnTo>
                  <a:lnTo>
                    <a:pt x="10668" y="0"/>
                  </a:lnTo>
                  <a:lnTo>
                    <a:pt x="0" y="0"/>
                  </a:lnTo>
                  <a:lnTo>
                    <a:pt x="0" y="94475"/>
                  </a:lnTo>
                  <a:lnTo>
                    <a:pt x="0" y="484593"/>
                  </a:lnTo>
                  <a:lnTo>
                    <a:pt x="6096" y="484593"/>
                  </a:lnTo>
                  <a:lnTo>
                    <a:pt x="10668" y="484593"/>
                  </a:lnTo>
                  <a:lnTo>
                    <a:pt x="262115" y="484593"/>
                  </a:lnTo>
                  <a:lnTo>
                    <a:pt x="262115" y="475449"/>
                  </a:lnTo>
                  <a:lnTo>
                    <a:pt x="10668" y="475449"/>
                  </a:lnTo>
                  <a:lnTo>
                    <a:pt x="10668" y="94475"/>
                  </a:lnTo>
                  <a:lnTo>
                    <a:pt x="262115" y="94475"/>
                  </a:lnTo>
                  <a:lnTo>
                    <a:pt x="262115" y="853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4080940" y="2311723"/>
            <a:ext cx="96646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740" marR="5080" indent="-193675">
              <a:lnSpc>
                <a:spcPct val="100000"/>
              </a:lnSpc>
              <a:spcBef>
                <a:spcPts val="100"/>
              </a:spcBef>
            </a:pP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che</a:t>
            </a:r>
            <a:r>
              <a:rPr sz="600" spc="-3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 P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rod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uc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Lá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 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(Nueva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Zelanda)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799530" y="2681005"/>
            <a:ext cx="1550035" cy="262255"/>
            <a:chOff x="3799530" y="2681005"/>
            <a:chExt cx="1550035" cy="262255"/>
          </a:xfrm>
        </p:grpSpPr>
        <p:pic>
          <p:nvPicPr>
            <p:cNvPr id="67" name="object 6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01053" y="2682529"/>
              <a:ext cx="1546738" cy="257540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3799530" y="2681005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5" h="262255">
                  <a:moveTo>
                    <a:pt x="30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8" y="0"/>
                  </a:lnTo>
                  <a:close/>
                </a:path>
                <a:path w="1550035" h="262255">
                  <a:moveTo>
                    <a:pt x="6096" y="3048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50035" h="262255">
                  <a:moveTo>
                    <a:pt x="3048" y="256155"/>
                  </a:moveTo>
                  <a:lnTo>
                    <a:pt x="3048" y="4572"/>
                  </a:lnTo>
                  <a:lnTo>
                    <a:pt x="0" y="1524"/>
                  </a:lnTo>
                  <a:lnTo>
                    <a:pt x="0" y="259064"/>
                  </a:lnTo>
                  <a:lnTo>
                    <a:pt x="1524" y="257610"/>
                  </a:lnTo>
                  <a:lnTo>
                    <a:pt x="3048" y="256155"/>
                  </a:lnTo>
                  <a:close/>
                </a:path>
                <a:path w="1550035" h="262255">
                  <a:moveTo>
                    <a:pt x="3048" y="260588"/>
                  </a:moveTo>
                  <a:lnTo>
                    <a:pt x="3048" y="259064"/>
                  </a:lnTo>
                  <a:lnTo>
                    <a:pt x="1596" y="257613"/>
                  </a:lnTo>
                  <a:lnTo>
                    <a:pt x="0" y="259064"/>
                  </a:lnTo>
                  <a:lnTo>
                    <a:pt x="3048" y="260588"/>
                  </a:lnTo>
                  <a:close/>
                </a:path>
                <a:path w="1550035" h="262255">
                  <a:moveTo>
                    <a:pt x="1548262" y="262112"/>
                  </a:moveTo>
                  <a:lnTo>
                    <a:pt x="1548262" y="259064"/>
                  </a:lnTo>
                  <a:lnTo>
                    <a:pt x="1546738" y="260588"/>
                  </a:lnTo>
                  <a:lnTo>
                    <a:pt x="1543690" y="257540"/>
                  </a:lnTo>
                  <a:lnTo>
                    <a:pt x="6096" y="257540"/>
                  </a:lnTo>
                  <a:lnTo>
                    <a:pt x="3048" y="260588"/>
                  </a:lnTo>
                  <a:lnTo>
                    <a:pt x="0" y="259064"/>
                  </a:lnTo>
                  <a:lnTo>
                    <a:pt x="0" y="262112"/>
                  </a:lnTo>
                  <a:lnTo>
                    <a:pt x="1548262" y="262112"/>
                  </a:lnTo>
                  <a:close/>
                </a:path>
                <a:path w="1550035" h="26225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2255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32004" y="33528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50035" h="262255">
                  <a:moveTo>
                    <a:pt x="1559" y="257576"/>
                  </a:moveTo>
                  <a:close/>
                </a:path>
                <a:path w="1550035" h="262255">
                  <a:moveTo>
                    <a:pt x="6096" y="257540"/>
                  </a:moveTo>
                  <a:lnTo>
                    <a:pt x="1559" y="257576"/>
                  </a:lnTo>
                  <a:lnTo>
                    <a:pt x="3048" y="259064"/>
                  </a:lnTo>
                  <a:lnTo>
                    <a:pt x="3048" y="260588"/>
                  </a:lnTo>
                  <a:lnTo>
                    <a:pt x="6096" y="257540"/>
                  </a:lnTo>
                  <a:close/>
                </a:path>
                <a:path w="1550035" h="262255">
                  <a:moveTo>
                    <a:pt x="35052" y="228584"/>
                  </a:moveTo>
                  <a:lnTo>
                    <a:pt x="32004" y="228584"/>
                  </a:lnTo>
                  <a:lnTo>
                    <a:pt x="1596" y="257540"/>
                  </a:lnTo>
                  <a:lnTo>
                    <a:pt x="6096" y="257540"/>
                  </a:lnTo>
                  <a:lnTo>
                    <a:pt x="35052" y="228584"/>
                  </a:lnTo>
                  <a:close/>
                </a:path>
                <a:path w="1550035" h="262255">
                  <a:moveTo>
                    <a:pt x="1546738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3690" y="3048"/>
                  </a:lnTo>
                  <a:lnTo>
                    <a:pt x="1546738" y="0"/>
                  </a:lnTo>
                  <a:close/>
                </a:path>
                <a:path w="1550035" h="262255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28"/>
                  </a:lnTo>
                  <a:lnTo>
                    <a:pt x="33528" y="35052"/>
                  </a:lnTo>
                  <a:lnTo>
                    <a:pt x="35052" y="32004"/>
                  </a:lnTo>
                  <a:close/>
                </a:path>
                <a:path w="1550035" h="262255">
                  <a:moveTo>
                    <a:pt x="35052" y="225536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28"/>
                  </a:lnTo>
                  <a:lnTo>
                    <a:pt x="32004" y="228515"/>
                  </a:lnTo>
                  <a:lnTo>
                    <a:pt x="33528" y="227060"/>
                  </a:lnTo>
                  <a:lnTo>
                    <a:pt x="33528" y="225536"/>
                  </a:lnTo>
                  <a:lnTo>
                    <a:pt x="35052" y="225536"/>
                  </a:lnTo>
                  <a:close/>
                </a:path>
                <a:path w="1550035" h="262255">
                  <a:moveTo>
                    <a:pt x="35052" y="228584"/>
                  </a:moveTo>
                  <a:lnTo>
                    <a:pt x="33528" y="227060"/>
                  </a:lnTo>
                  <a:lnTo>
                    <a:pt x="32004" y="228515"/>
                  </a:lnTo>
                  <a:lnTo>
                    <a:pt x="35052" y="228584"/>
                  </a:lnTo>
                  <a:close/>
                </a:path>
                <a:path w="1550035" h="262255">
                  <a:moveTo>
                    <a:pt x="1516258" y="227060"/>
                  </a:moveTo>
                  <a:lnTo>
                    <a:pt x="1516258" y="35052"/>
                  </a:lnTo>
                  <a:lnTo>
                    <a:pt x="1514734" y="32004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3210" y="35052"/>
                  </a:lnTo>
                  <a:lnTo>
                    <a:pt x="1513210" y="33528"/>
                  </a:lnTo>
                  <a:lnTo>
                    <a:pt x="1514734" y="35052"/>
                  </a:lnTo>
                  <a:lnTo>
                    <a:pt x="1514734" y="228584"/>
                  </a:lnTo>
                  <a:lnTo>
                    <a:pt x="1516258" y="227060"/>
                  </a:lnTo>
                  <a:close/>
                </a:path>
                <a:path w="1550035" h="26225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0035" h="262255">
                  <a:moveTo>
                    <a:pt x="1514734" y="225536"/>
                  </a:moveTo>
                  <a:lnTo>
                    <a:pt x="33528" y="225536"/>
                  </a:lnTo>
                  <a:lnTo>
                    <a:pt x="35052" y="227060"/>
                  </a:lnTo>
                  <a:lnTo>
                    <a:pt x="35052" y="228584"/>
                  </a:lnTo>
                  <a:lnTo>
                    <a:pt x="1513210" y="228584"/>
                  </a:lnTo>
                  <a:lnTo>
                    <a:pt x="1513210" y="227060"/>
                  </a:lnTo>
                  <a:lnTo>
                    <a:pt x="1514734" y="225536"/>
                  </a:lnTo>
                  <a:close/>
                </a:path>
                <a:path w="1550035" h="262255">
                  <a:moveTo>
                    <a:pt x="35052" y="228584"/>
                  </a:moveTo>
                  <a:lnTo>
                    <a:pt x="35052" y="227060"/>
                  </a:lnTo>
                  <a:lnTo>
                    <a:pt x="33528" y="225536"/>
                  </a:lnTo>
                  <a:lnTo>
                    <a:pt x="33528" y="227060"/>
                  </a:lnTo>
                  <a:lnTo>
                    <a:pt x="35052" y="228584"/>
                  </a:lnTo>
                  <a:close/>
                </a:path>
                <a:path w="1550035" h="262255">
                  <a:moveTo>
                    <a:pt x="1514734" y="35052"/>
                  </a:moveTo>
                  <a:lnTo>
                    <a:pt x="1513210" y="33528"/>
                  </a:lnTo>
                  <a:lnTo>
                    <a:pt x="1513210" y="35052"/>
                  </a:lnTo>
                  <a:lnTo>
                    <a:pt x="1514734" y="35052"/>
                  </a:lnTo>
                  <a:close/>
                </a:path>
                <a:path w="1550035" h="262255">
                  <a:moveTo>
                    <a:pt x="1514734" y="225536"/>
                  </a:moveTo>
                  <a:lnTo>
                    <a:pt x="1514734" y="35052"/>
                  </a:lnTo>
                  <a:lnTo>
                    <a:pt x="1513210" y="35052"/>
                  </a:lnTo>
                  <a:lnTo>
                    <a:pt x="1513210" y="225536"/>
                  </a:lnTo>
                  <a:lnTo>
                    <a:pt x="1514734" y="225536"/>
                  </a:lnTo>
                  <a:close/>
                </a:path>
                <a:path w="1550035" h="262255">
                  <a:moveTo>
                    <a:pt x="1514734" y="228584"/>
                  </a:moveTo>
                  <a:lnTo>
                    <a:pt x="1514734" y="225536"/>
                  </a:lnTo>
                  <a:lnTo>
                    <a:pt x="1513210" y="227060"/>
                  </a:lnTo>
                  <a:lnTo>
                    <a:pt x="1513210" y="228584"/>
                  </a:lnTo>
                  <a:lnTo>
                    <a:pt x="1514734" y="228584"/>
                  </a:lnTo>
                  <a:close/>
                </a:path>
                <a:path w="1550035" h="262255">
                  <a:moveTo>
                    <a:pt x="1546807" y="3048"/>
                  </a:moveTo>
                  <a:lnTo>
                    <a:pt x="1543690" y="3048"/>
                  </a:lnTo>
                  <a:lnTo>
                    <a:pt x="1514734" y="32004"/>
                  </a:lnTo>
                  <a:lnTo>
                    <a:pt x="1516258" y="32004"/>
                  </a:lnTo>
                  <a:lnTo>
                    <a:pt x="1516258" y="35052"/>
                  </a:lnTo>
                  <a:lnTo>
                    <a:pt x="1546807" y="3048"/>
                  </a:lnTo>
                  <a:close/>
                </a:path>
                <a:path w="1550035" h="262255">
                  <a:moveTo>
                    <a:pt x="1516258" y="35052"/>
                  </a:moveTo>
                  <a:lnTo>
                    <a:pt x="1516258" y="32004"/>
                  </a:lnTo>
                  <a:lnTo>
                    <a:pt x="1514734" y="32004"/>
                  </a:lnTo>
                  <a:lnTo>
                    <a:pt x="1516258" y="35052"/>
                  </a:lnTo>
                  <a:close/>
                </a:path>
                <a:path w="1550035" h="262255">
                  <a:moveTo>
                    <a:pt x="1546738" y="257540"/>
                  </a:moveTo>
                  <a:lnTo>
                    <a:pt x="1516258" y="227060"/>
                  </a:lnTo>
                  <a:lnTo>
                    <a:pt x="1514734" y="228584"/>
                  </a:lnTo>
                  <a:lnTo>
                    <a:pt x="1516258" y="228584"/>
                  </a:lnTo>
                  <a:lnTo>
                    <a:pt x="1516258" y="230108"/>
                  </a:lnTo>
                  <a:lnTo>
                    <a:pt x="1543690" y="257540"/>
                  </a:lnTo>
                  <a:lnTo>
                    <a:pt x="1546738" y="257540"/>
                  </a:lnTo>
                  <a:close/>
                </a:path>
                <a:path w="1550035" h="262255">
                  <a:moveTo>
                    <a:pt x="1516258" y="230108"/>
                  </a:moveTo>
                  <a:lnTo>
                    <a:pt x="1516258" y="228584"/>
                  </a:lnTo>
                  <a:lnTo>
                    <a:pt x="1514734" y="228584"/>
                  </a:lnTo>
                  <a:lnTo>
                    <a:pt x="1516258" y="230108"/>
                  </a:lnTo>
                  <a:close/>
                </a:path>
                <a:path w="1550035" h="262255">
                  <a:moveTo>
                    <a:pt x="1548262" y="1524"/>
                  </a:moveTo>
                  <a:lnTo>
                    <a:pt x="1546738" y="0"/>
                  </a:lnTo>
                  <a:lnTo>
                    <a:pt x="1543690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7517" y="2303"/>
                  </a:lnTo>
                  <a:lnTo>
                    <a:pt x="1548262" y="1524"/>
                  </a:lnTo>
                  <a:close/>
                </a:path>
                <a:path w="1550035" h="262255">
                  <a:moveTo>
                    <a:pt x="1547500" y="258302"/>
                  </a:moveTo>
                  <a:lnTo>
                    <a:pt x="1546807" y="257610"/>
                  </a:lnTo>
                  <a:lnTo>
                    <a:pt x="1543690" y="257540"/>
                  </a:lnTo>
                  <a:lnTo>
                    <a:pt x="1546738" y="260588"/>
                  </a:lnTo>
                  <a:lnTo>
                    <a:pt x="1546738" y="259064"/>
                  </a:lnTo>
                  <a:lnTo>
                    <a:pt x="1547500" y="258302"/>
                  </a:lnTo>
                  <a:close/>
                </a:path>
                <a:path w="1550035" h="262255">
                  <a:moveTo>
                    <a:pt x="1549786" y="262112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1524"/>
                  </a:lnTo>
                  <a:lnTo>
                    <a:pt x="1548262" y="262112"/>
                  </a:lnTo>
                  <a:lnTo>
                    <a:pt x="1549786" y="262112"/>
                  </a:lnTo>
                  <a:close/>
                </a:path>
                <a:path w="1550035" h="262255">
                  <a:moveTo>
                    <a:pt x="1547517" y="2303"/>
                  </a:moveTo>
                  <a:lnTo>
                    <a:pt x="1546738" y="1524"/>
                  </a:lnTo>
                  <a:lnTo>
                    <a:pt x="1546738" y="3048"/>
                  </a:lnTo>
                  <a:lnTo>
                    <a:pt x="1547517" y="2303"/>
                  </a:lnTo>
                  <a:close/>
                </a:path>
                <a:path w="1550035" h="262255">
                  <a:moveTo>
                    <a:pt x="1548262" y="257540"/>
                  </a:moveTo>
                  <a:lnTo>
                    <a:pt x="1548262" y="3048"/>
                  </a:lnTo>
                  <a:lnTo>
                    <a:pt x="1546738" y="3120"/>
                  </a:lnTo>
                  <a:lnTo>
                    <a:pt x="1546738" y="257540"/>
                  </a:lnTo>
                  <a:lnTo>
                    <a:pt x="1548262" y="257540"/>
                  </a:lnTo>
                  <a:close/>
                </a:path>
                <a:path w="1550035" h="262255">
                  <a:moveTo>
                    <a:pt x="1548262" y="257540"/>
                  </a:moveTo>
                  <a:lnTo>
                    <a:pt x="1546738" y="257540"/>
                  </a:lnTo>
                  <a:lnTo>
                    <a:pt x="1547500" y="258302"/>
                  </a:lnTo>
                  <a:lnTo>
                    <a:pt x="1548262" y="257540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47500" y="258302"/>
                  </a:lnTo>
                  <a:lnTo>
                    <a:pt x="1546738" y="259064"/>
                  </a:lnTo>
                  <a:lnTo>
                    <a:pt x="1546738" y="260588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48262" y="3048"/>
                  </a:moveTo>
                  <a:lnTo>
                    <a:pt x="1547517" y="2303"/>
                  </a:lnTo>
                  <a:lnTo>
                    <a:pt x="1546807" y="3048"/>
                  </a:lnTo>
                  <a:lnTo>
                    <a:pt x="1548262" y="3048"/>
                  </a:lnTo>
                  <a:close/>
                </a:path>
                <a:path w="1550035" h="262255">
                  <a:moveTo>
                    <a:pt x="1548262" y="259064"/>
                  </a:moveTo>
                  <a:lnTo>
                    <a:pt x="1548262" y="257540"/>
                  </a:lnTo>
                  <a:lnTo>
                    <a:pt x="1547500" y="258302"/>
                  </a:lnTo>
                  <a:lnTo>
                    <a:pt x="1548262" y="259064"/>
                  </a:lnTo>
                  <a:close/>
                </a:path>
                <a:path w="1550035" h="262255">
                  <a:moveTo>
                    <a:pt x="1548262" y="3048"/>
                  </a:moveTo>
                  <a:lnTo>
                    <a:pt x="1548262" y="1524"/>
                  </a:lnTo>
                  <a:lnTo>
                    <a:pt x="1547517" y="2303"/>
                  </a:lnTo>
                  <a:lnTo>
                    <a:pt x="1548262" y="3048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 txBox="1"/>
          <p:nvPr/>
        </p:nvSpPr>
        <p:spPr>
          <a:xfrm>
            <a:off x="3893501" y="2747548"/>
            <a:ext cx="136144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Frutas</a:t>
            </a:r>
            <a:r>
              <a:rPr sz="600" spc="-2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-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Hortalizas Elaboradas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(EUA)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3799530" y="3071119"/>
            <a:ext cx="1550035" cy="262255"/>
            <a:chOff x="3799530" y="3071119"/>
            <a:chExt cx="1550035" cy="262255"/>
          </a:xfrm>
        </p:grpSpPr>
        <p:pic>
          <p:nvPicPr>
            <p:cNvPr id="71" name="object 7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1053" y="3072642"/>
              <a:ext cx="1546738" cy="25906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799530" y="3071119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5" h="262254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0035" h="262254">
                  <a:moveTo>
                    <a:pt x="6096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50035" h="262254">
                  <a:moveTo>
                    <a:pt x="3048" y="256155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155"/>
                  </a:lnTo>
                  <a:close/>
                </a:path>
                <a:path w="1550035" h="262254">
                  <a:moveTo>
                    <a:pt x="35052" y="228584"/>
                  </a:moveTo>
                  <a:lnTo>
                    <a:pt x="33528" y="227060"/>
                  </a:lnTo>
                  <a:lnTo>
                    <a:pt x="0" y="259064"/>
                  </a:lnTo>
                  <a:lnTo>
                    <a:pt x="1524" y="259826"/>
                  </a:lnTo>
                  <a:lnTo>
                    <a:pt x="1524" y="259064"/>
                  </a:lnTo>
                  <a:lnTo>
                    <a:pt x="4572" y="259064"/>
                  </a:lnTo>
                  <a:lnTo>
                    <a:pt x="32004" y="231632"/>
                  </a:lnTo>
                  <a:lnTo>
                    <a:pt x="32004" y="230108"/>
                  </a:lnTo>
                  <a:lnTo>
                    <a:pt x="33528" y="230108"/>
                  </a:lnTo>
                  <a:lnTo>
                    <a:pt x="35052" y="228584"/>
                  </a:lnTo>
                  <a:close/>
                </a:path>
                <a:path w="1550035" h="262254">
                  <a:moveTo>
                    <a:pt x="1548262" y="262112"/>
                  </a:moveTo>
                  <a:lnTo>
                    <a:pt x="1548262" y="259064"/>
                  </a:lnTo>
                  <a:lnTo>
                    <a:pt x="1546738" y="260588"/>
                  </a:lnTo>
                  <a:lnTo>
                    <a:pt x="1545214" y="259064"/>
                  </a:lnTo>
                  <a:lnTo>
                    <a:pt x="4572" y="259064"/>
                  </a:lnTo>
                  <a:lnTo>
                    <a:pt x="3048" y="260588"/>
                  </a:lnTo>
                  <a:lnTo>
                    <a:pt x="0" y="259064"/>
                  </a:lnTo>
                  <a:lnTo>
                    <a:pt x="0" y="262112"/>
                  </a:lnTo>
                  <a:lnTo>
                    <a:pt x="1548262" y="262112"/>
                  </a:lnTo>
                  <a:close/>
                </a:path>
                <a:path w="1550035" h="262254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2254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50035" h="262254">
                  <a:moveTo>
                    <a:pt x="4572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4572" y="259064"/>
                  </a:lnTo>
                  <a:close/>
                </a:path>
                <a:path w="1550035" h="262254">
                  <a:moveTo>
                    <a:pt x="3048" y="260588"/>
                  </a:moveTo>
                  <a:lnTo>
                    <a:pt x="1524" y="259064"/>
                  </a:lnTo>
                  <a:lnTo>
                    <a:pt x="1524" y="259826"/>
                  </a:lnTo>
                  <a:lnTo>
                    <a:pt x="3048" y="260588"/>
                  </a:lnTo>
                  <a:close/>
                </a:path>
                <a:path w="1550035" h="262254">
                  <a:moveTo>
                    <a:pt x="1546738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3690" y="3048"/>
                  </a:lnTo>
                  <a:lnTo>
                    <a:pt x="1546738" y="0"/>
                  </a:lnTo>
                  <a:close/>
                </a:path>
                <a:path w="1550035" h="262254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97"/>
                  </a:lnTo>
                  <a:lnTo>
                    <a:pt x="33528" y="35052"/>
                  </a:lnTo>
                  <a:lnTo>
                    <a:pt x="35052" y="32004"/>
                  </a:lnTo>
                  <a:close/>
                </a:path>
                <a:path w="1550035" h="262254">
                  <a:moveTo>
                    <a:pt x="35052" y="225536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228515"/>
                  </a:lnTo>
                  <a:lnTo>
                    <a:pt x="33528" y="227060"/>
                  </a:lnTo>
                  <a:lnTo>
                    <a:pt x="33528" y="225536"/>
                  </a:lnTo>
                  <a:lnTo>
                    <a:pt x="35052" y="225536"/>
                  </a:lnTo>
                  <a:close/>
                </a:path>
                <a:path w="1550035" h="262254">
                  <a:moveTo>
                    <a:pt x="33528" y="230108"/>
                  </a:moveTo>
                  <a:lnTo>
                    <a:pt x="32004" y="230108"/>
                  </a:lnTo>
                  <a:lnTo>
                    <a:pt x="32004" y="231632"/>
                  </a:lnTo>
                  <a:lnTo>
                    <a:pt x="33528" y="230108"/>
                  </a:lnTo>
                  <a:close/>
                </a:path>
                <a:path w="1550035" h="262254">
                  <a:moveTo>
                    <a:pt x="1516258" y="227060"/>
                  </a:moveTo>
                  <a:lnTo>
                    <a:pt x="1516258" y="35052"/>
                  </a:lnTo>
                  <a:lnTo>
                    <a:pt x="1514734" y="32004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3210" y="35052"/>
                  </a:lnTo>
                  <a:lnTo>
                    <a:pt x="1513210" y="33528"/>
                  </a:lnTo>
                  <a:lnTo>
                    <a:pt x="1514734" y="35052"/>
                  </a:lnTo>
                  <a:lnTo>
                    <a:pt x="1514734" y="228584"/>
                  </a:lnTo>
                  <a:lnTo>
                    <a:pt x="1516258" y="227060"/>
                  </a:lnTo>
                  <a:close/>
                </a:path>
                <a:path w="1550035" h="262254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0035" h="262254">
                  <a:moveTo>
                    <a:pt x="1514734" y="225536"/>
                  </a:moveTo>
                  <a:lnTo>
                    <a:pt x="33528" y="225536"/>
                  </a:lnTo>
                  <a:lnTo>
                    <a:pt x="35052" y="227060"/>
                  </a:lnTo>
                  <a:lnTo>
                    <a:pt x="35052" y="230108"/>
                  </a:lnTo>
                  <a:lnTo>
                    <a:pt x="1513210" y="230108"/>
                  </a:lnTo>
                  <a:lnTo>
                    <a:pt x="1513210" y="227060"/>
                  </a:lnTo>
                  <a:lnTo>
                    <a:pt x="1514734" y="225536"/>
                  </a:lnTo>
                  <a:close/>
                </a:path>
                <a:path w="1550035" h="262254">
                  <a:moveTo>
                    <a:pt x="35052" y="228584"/>
                  </a:moveTo>
                  <a:lnTo>
                    <a:pt x="35052" y="227060"/>
                  </a:lnTo>
                  <a:lnTo>
                    <a:pt x="33528" y="225536"/>
                  </a:lnTo>
                  <a:lnTo>
                    <a:pt x="33528" y="227060"/>
                  </a:lnTo>
                  <a:lnTo>
                    <a:pt x="35052" y="228584"/>
                  </a:lnTo>
                  <a:close/>
                </a:path>
                <a:path w="1550035" h="262254">
                  <a:moveTo>
                    <a:pt x="35052" y="230108"/>
                  </a:moveTo>
                  <a:lnTo>
                    <a:pt x="35052" y="228584"/>
                  </a:lnTo>
                  <a:lnTo>
                    <a:pt x="33528" y="230108"/>
                  </a:lnTo>
                  <a:lnTo>
                    <a:pt x="35052" y="230108"/>
                  </a:lnTo>
                  <a:close/>
                </a:path>
                <a:path w="1550035" h="262254">
                  <a:moveTo>
                    <a:pt x="1514734" y="35052"/>
                  </a:moveTo>
                  <a:lnTo>
                    <a:pt x="1513210" y="33528"/>
                  </a:lnTo>
                  <a:lnTo>
                    <a:pt x="1513210" y="35052"/>
                  </a:lnTo>
                  <a:lnTo>
                    <a:pt x="1514734" y="35052"/>
                  </a:lnTo>
                  <a:close/>
                </a:path>
                <a:path w="1550035" h="262254">
                  <a:moveTo>
                    <a:pt x="1514734" y="225536"/>
                  </a:moveTo>
                  <a:lnTo>
                    <a:pt x="1514734" y="35052"/>
                  </a:lnTo>
                  <a:lnTo>
                    <a:pt x="1513210" y="35052"/>
                  </a:lnTo>
                  <a:lnTo>
                    <a:pt x="1513210" y="225536"/>
                  </a:lnTo>
                  <a:lnTo>
                    <a:pt x="1514734" y="225536"/>
                  </a:lnTo>
                  <a:close/>
                </a:path>
                <a:path w="1550035" h="262254">
                  <a:moveTo>
                    <a:pt x="1516258" y="230108"/>
                  </a:moveTo>
                  <a:lnTo>
                    <a:pt x="1514734" y="228584"/>
                  </a:lnTo>
                  <a:lnTo>
                    <a:pt x="1514734" y="225536"/>
                  </a:lnTo>
                  <a:lnTo>
                    <a:pt x="1513210" y="227060"/>
                  </a:lnTo>
                  <a:lnTo>
                    <a:pt x="1513210" y="230108"/>
                  </a:lnTo>
                  <a:lnTo>
                    <a:pt x="1516258" y="230108"/>
                  </a:lnTo>
                  <a:close/>
                </a:path>
                <a:path w="1550035" h="262254">
                  <a:moveTo>
                    <a:pt x="1548262" y="3048"/>
                  </a:moveTo>
                  <a:lnTo>
                    <a:pt x="1543690" y="3048"/>
                  </a:lnTo>
                  <a:lnTo>
                    <a:pt x="1514734" y="32004"/>
                  </a:lnTo>
                  <a:lnTo>
                    <a:pt x="1516258" y="32004"/>
                  </a:lnTo>
                  <a:lnTo>
                    <a:pt x="1516258" y="35052"/>
                  </a:lnTo>
                  <a:lnTo>
                    <a:pt x="1548262" y="3048"/>
                  </a:lnTo>
                  <a:close/>
                </a:path>
                <a:path w="1550035" h="262254">
                  <a:moveTo>
                    <a:pt x="1516258" y="35052"/>
                  </a:moveTo>
                  <a:lnTo>
                    <a:pt x="1516258" y="32004"/>
                  </a:lnTo>
                  <a:lnTo>
                    <a:pt x="1514734" y="32004"/>
                  </a:lnTo>
                  <a:lnTo>
                    <a:pt x="1516258" y="35052"/>
                  </a:lnTo>
                  <a:close/>
                </a:path>
                <a:path w="1550035" h="262254">
                  <a:moveTo>
                    <a:pt x="1548262" y="259064"/>
                  </a:moveTo>
                  <a:lnTo>
                    <a:pt x="1516258" y="227060"/>
                  </a:lnTo>
                  <a:lnTo>
                    <a:pt x="1514734" y="228584"/>
                  </a:lnTo>
                  <a:lnTo>
                    <a:pt x="1545214" y="259064"/>
                  </a:lnTo>
                  <a:lnTo>
                    <a:pt x="1548262" y="259064"/>
                  </a:lnTo>
                  <a:close/>
                </a:path>
                <a:path w="1550035" h="262254">
                  <a:moveTo>
                    <a:pt x="1548262" y="3048"/>
                  </a:moveTo>
                  <a:lnTo>
                    <a:pt x="1546738" y="1524"/>
                  </a:lnTo>
                  <a:lnTo>
                    <a:pt x="1546738" y="0"/>
                  </a:lnTo>
                  <a:lnTo>
                    <a:pt x="1543690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8262" y="3048"/>
                  </a:lnTo>
                  <a:close/>
                </a:path>
                <a:path w="1550035" h="262254">
                  <a:moveTo>
                    <a:pt x="1548262" y="259064"/>
                  </a:moveTo>
                  <a:lnTo>
                    <a:pt x="1545214" y="259064"/>
                  </a:lnTo>
                  <a:lnTo>
                    <a:pt x="1546738" y="260588"/>
                  </a:lnTo>
                  <a:lnTo>
                    <a:pt x="1548262" y="259064"/>
                  </a:lnTo>
                  <a:close/>
                </a:path>
                <a:path w="1550035" h="262254">
                  <a:moveTo>
                    <a:pt x="1549786" y="262112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3048"/>
                  </a:lnTo>
                  <a:lnTo>
                    <a:pt x="1548262" y="262112"/>
                  </a:lnTo>
                  <a:lnTo>
                    <a:pt x="1549786" y="262112"/>
                  </a:lnTo>
                  <a:close/>
                </a:path>
                <a:path w="1550035" h="262254">
                  <a:moveTo>
                    <a:pt x="1548262" y="259064"/>
                  </a:moveTo>
                  <a:lnTo>
                    <a:pt x="1548262" y="3048"/>
                  </a:lnTo>
                  <a:lnTo>
                    <a:pt x="1546738" y="4572"/>
                  </a:lnTo>
                  <a:lnTo>
                    <a:pt x="1546738" y="257540"/>
                  </a:lnTo>
                  <a:lnTo>
                    <a:pt x="1548262" y="259064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 txBox="1"/>
          <p:nvPr/>
        </p:nvSpPr>
        <p:spPr>
          <a:xfrm>
            <a:off x="4091608" y="3137667"/>
            <a:ext cx="965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2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 Ac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spc="10" dirty="0"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si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3799530" y="3461232"/>
            <a:ext cx="1548765" cy="264160"/>
            <a:chOff x="3799530" y="3461232"/>
            <a:chExt cx="1548765" cy="264160"/>
          </a:xfrm>
        </p:grpSpPr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1053" y="3462756"/>
              <a:ext cx="1545214" cy="260588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3799530" y="3461232"/>
              <a:ext cx="1548765" cy="264160"/>
            </a:xfrm>
            <a:custGeom>
              <a:avLst/>
              <a:gdLst/>
              <a:ahLst/>
              <a:cxnLst/>
              <a:rect l="l" t="t" r="r" b="b"/>
              <a:pathLst>
                <a:path w="1548764" h="264160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48764" h="264160">
                  <a:moveTo>
                    <a:pt x="5957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7" y="3048"/>
                  </a:lnTo>
                  <a:close/>
                </a:path>
                <a:path w="1548764" h="264160">
                  <a:moveTo>
                    <a:pt x="3048" y="257679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60588"/>
                  </a:lnTo>
                  <a:lnTo>
                    <a:pt x="3048" y="257679"/>
                  </a:lnTo>
                  <a:close/>
                </a:path>
                <a:path w="1548764" h="264160">
                  <a:moveTo>
                    <a:pt x="35052" y="230108"/>
                  </a:moveTo>
                  <a:lnTo>
                    <a:pt x="33528" y="228584"/>
                  </a:lnTo>
                  <a:lnTo>
                    <a:pt x="0" y="260588"/>
                  </a:lnTo>
                  <a:lnTo>
                    <a:pt x="1524" y="262112"/>
                  </a:lnTo>
                  <a:lnTo>
                    <a:pt x="1524" y="260588"/>
                  </a:lnTo>
                  <a:lnTo>
                    <a:pt x="5957" y="260588"/>
                  </a:lnTo>
                  <a:lnTo>
                    <a:pt x="32004" y="233301"/>
                  </a:lnTo>
                  <a:lnTo>
                    <a:pt x="32004" y="231632"/>
                  </a:lnTo>
                  <a:lnTo>
                    <a:pt x="33597" y="231632"/>
                  </a:lnTo>
                  <a:lnTo>
                    <a:pt x="35052" y="230108"/>
                  </a:lnTo>
                  <a:close/>
                </a:path>
                <a:path w="1548764" h="264160">
                  <a:moveTo>
                    <a:pt x="3048" y="263636"/>
                  </a:moveTo>
                  <a:lnTo>
                    <a:pt x="0" y="260588"/>
                  </a:lnTo>
                  <a:lnTo>
                    <a:pt x="0" y="263636"/>
                  </a:lnTo>
                  <a:lnTo>
                    <a:pt x="3048" y="263636"/>
                  </a:lnTo>
                  <a:close/>
                </a:path>
                <a:path w="1548764" h="26416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4" h="264160">
                  <a:moveTo>
                    <a:pt x="33597" y="32004"/>
                  </a:moveTo>
                  <a:lnTo>
                    <a:pt x="5957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2004" y="32004"/>
                  </a:lnTo>
                  <a:lnTo>
                    <a:pt x="33597" y="32004"/>
                  </a:lnTo>
                  <a:close/>
                </a:path>
                <a:path w="1548764" h="264160">
                  <a:moveTo>
                    <a:pt x="5957" y="260588"/>
                  </a:moveTo>
                  <a:lnTo>
                    <a:pt x="1524" y="260588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5957" y="260588"/>
                  </a:lnTo>
                  <a:close/>
                </a:path>
                <a:path w="1548764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1524" y="260588"/>
                  </a:lnTo>
                  <a:lnTo>
                    <a:pt x="1524" y="262112"/>
                  </a:lnTo>
                  <a:lnTo>
                    <a:pt x="3048" y="263636"/>
                  </a:lnTo>
                  <a:close/>
                </a:path>
                <a:path w="1548764" h="264160">
                  <a:moveTo>
                    <a:pt x="1545214" y="0"/>
                  </a:moveTo>
                  <a:lnTo>
                    <a:pt x="3048" y="0"/>
                  </a:lnTo>
                  <a:lnTo>
                    <a:pt x="5957" y="3048"/>
                  </a:lnTo>
                  <a:lnTo>
                    <a:pt x="1542304" y="3048"/>
                  </a:lnTo>
                  <a:lnTo>
                    <a:pt x="1545214" y="0"/>
                  </a:lnTo>
                  <a:close/>
                </a:path>
                <a:path w="1548764" h="264160">
                  <a:moveTo>
                    <a:pt x="1545214" y="263636"/>
                  </a:moveTo>
                  <a:lnTo>
                    <a:pt x="1542304" y="260588"/>
                  </a:lnTo>
                  <a:lnTo>
                    <a:pt x="5957" y="260588"/>
                  </a:lnTo>
                  <a:lnTo>
                    <a:pt x="3048" y="263636"/>
                  </a:lnTo>
                  <a:lnTo>
                    <a:pt x="1545214" y="263636"/>
                  </a:lnTo>
                  <a:close/>
                </a:path>
                <a:path w="1548764" h="264160">
                  <a:moveTo>
                    <a:pt x="35052" y="33528"/>
                  </a:moveTo>
                  <a:lnTo>
                    <a:pt x="33597" y="32004"/>
                  </a:lnTo>
                  <a:lnTo>
                    <a:pt x="32004" y="32004"/>
                  </a:lnTo>
                  <a:lnTo>
                    <a:pt x="32004" y="33597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48764" h="264160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230039"/>
                  </a:lnTo>
                  <a:lnTo>
                    <a:pt x="33528" y="228584"/>
                  </a:lnTo>
                  <a:lnTo>
                    <a:pt x="33528" y="36576"/>
                  </a:lnTo>
                  <a:lnTo>
                    <a:pt x="35052" y="35052"/>
                  </a:lnTo>
                  <a:close/>
                </a:path>
                <a:path w="1548764" h="264160">
                  <a:moveTo>
                    <a:pt x="33597" y="231632"/>
                  </a:moveTo>
                  <a:lnTo>
                    <a:pt x="32004" y="231632"/>
                  </a:lnTo>
                  <a:lnTo>
                    <a:pt x="32004" y="233301"/>
                  </a:lnTo>
                  <a:lnTo>
                    <a:pt x="33597" y="231632"/>
                  </a:lnTo>
                  <a:close/>
                </a:path>
                <a:path w="1548764" h="264160">
                  <a:moveTo>
                    <a:pt x="35052" y="36576"/>
                  </a:moveTo>
                  <a:lnTo>
                    <a:pt x="35052" y="35052"/>
                  </a:lnTo>
                  <a:lnTo>
                    <a:pt x="33528" y="36576"/>
                  </a:lnTo>
                  <a:lnTo>
                    <a:pt x="35052" y="36576"/>
                  </a:lnTo>
                  <a:close/>
                </a:path>
                <a:path w="1548764" h="264160">
                  <a:moveTo>
                    <a:pt x="35052" y="228584"/>
                  </a:moveTo>
                  <a:lnTo>
                    <a:pt x="35052" y="36576"/>
                  </a:lnTo>
                  <a:lnTo>
                    <a:pt x="33528" y="36576"/>
                  </a:lnTo>
                  <a:lnTo>
                    <a:pt x="33528" y="228584"/>
                  </a:lnTo>
                  <a:lnTo>
                    <a:pt x="35052" y="228584"/>
                  </a:lnTo>
                  <a:close/>
                </a:path>
                <a:path w="1548764" h="264160">
                  <a:moveTo>
                    <a:pt x="1513210" y="228584"/>
                  </a:moveTo>
                  <a:lnTo>
                    <a:pt x="33528" y="228584"/>
                  </a:lnTo>
                  <a:lnTo>
                    <a:pt x="35052" y="230108"/>
                  </a:lnTo>
                  <a:lnTo>
                    <a:pt x="35052" y="231632"/>
                  </a:lnTo>
                  <a:lnTo>
                    <a:pt x="1511686" y="231632"/>
                  </a:lnTo>
                  <a:lnTo>
                    <a:pt x="1511686" y="230108"/>
                  </a:lnTo>
                  <a:lnTo>
                    <a:pt x="1513210" y="228584"/>
                  </a:lnTo>
                  <a:close/>
                </a:path>
                <a:path w="1548764" h="264160">
                  <a:moveTo>
                    <a:pt x="1514664" y="32004"/>
                  </a:moveTo>
                  <a:lnTo>
                    <a:pt x="33597" y="32004"/>
                  </a:lnTo>
                  <a:lnTo>
                    <a:pt x="35052" y="33528"/>
                  </a:lnTo>
                  <a:lnTo>
                    <a:pt x="35052" y="36576"/>
                  </a:lnTo>
                  <a:lnTo>
                    <a:pt x="1511686" y="36576"/>
                  </a:lnTo>
                  <a:lnTo>
                    <a:pt x="1511686" y="35052"/>
                  </a:lnTo>
                  <a:lnTo>
                    <a:pt x="1513210" y="36576"/>
                  </a:lnTo>
                  <a:lnTo>
                    <a:pt x="1513210" y="33528"/>
                  </a:lnTo>
                  <a:lnTo>
                    <a:pt x="1514664" y="32004"/>
                  </a:lnTo>
                  <a:close/>
                </a:path>
                <a:path w="1548764" h="264160">
                  <a:moveTo>
                    <a:pt x="35052" y="231632"/>
                  </a:moveTo>
                  <a:lnTo>
                    <a:pt x="35052" y="230108"/>
                  </a:lnTo>
                  <a:lnTo>
                    <a:pt x="33597" y="231632"/>
                  </a:lnTo>
                  <a:lnTo>
                    <a:pt x="35052" y="231632"/>
                  </a:lnTo>
                  <a:close/>
                </a:path>
                <a:path w="1548764" h="264160">
                  <a:moveTo>
                    <a:pt x="1513210" y="36576"/>
                  </a:moveTo>
                  <a:lnTo>
                    <a:pt x="1511686" y="35052"/>
                  </a:lnTo>
                  <a:lnTo>
                    <a:pt x="1511686" y="36576"/>
                  </a:lnTo>
                  <a:lnTo>
                    <a:pt x="1513210" y="36576"/>
                  </a:lnTo>
                  <a:close/>
                </a:path>
                <a:path w="1548764" h="264160">
                  <a:moveTo>
                    <a:pt x="1513210" y="228584"/>
                  </a:moveTo>
                  <a:lnTo>
                    <a:pt x="1513210" y="36576"/>
                  </a:lnTo>
                  <a:lnTo>
                    <a:pt x="1511686" y="36576"/>
                  </a:lnTo>
                  <a:lnTo>
                    <a:pt x="1511686" y="228584"/>
                  </a:lnTo>
                  <a:lnTo>
                    <a:pt x="1513210" y="228584"/>
                  </a:lnTo>
                  <a:close/>
                </a:path>
                <a:path w="1548764" h="264160">
                  <a:moveTo>
                    <a:pt x="1514664" y="231632"/>
                  </a:moveTo>
                  <a:lnTo>
                    <a:pt x="1513210" y="230108"/>
                  </a:lnTo>
                  <a:lnTo>
                    <a:pt x="1513210" y="228584"/>
                  </a:lnTo>
                  <a:lnTo>
                    <a:pt x="1511686" y="230108"/>
                  </a:lnTo>
                  <a:lnTo>
                    <a:pt x="1511686" y="231632"/>
                  </a:lnTo>
                  <a:lnTo>
                    <a:pt x="1514664" y="231632"/>
                  </a:lnTo>
                  <a:close/>
                </a:path>
                <a:path w="1548764" h="264160">
                  <a:moveTo>
                    <a:pt x="1514734" y="35052"/>
                  </a:moveTo>
                  <a:lnTo>
                    <a:pt x="1514734" y="32004"/>
                  </a:lnTo>
                  <a:lnTo>
                    <a:pt x="1513210" y="33528"/>
                  </a:lnTo>
                  <a:lnTo>
                    <a:pt x="1514734" y="35052"/>
                  </a:lnTo>
                  <a:close/>
                </a:path>
                <a:path w="1548764" h="264160">
                  <a:moveTo>
                    <a:pt x="1514734" y="228584"/>
                  </a:moveTo>
                  <a:lnTo>
                    <a:pt x="1514734" y="35052"/>
                  </a:lnTo>
                  <a:lnTo>
                    <a:pt x="1513210" y="33528"/>
                  </a:lnTo>
                  <a:lnTo>
                    <a:pt x="1513210" y="230108"/>
                  </a:lnTo>
                  <a:lnTo>
                    <a:pt x="1514734" y="228584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14734" y="228584"/>
                  </a:lnTo>
                  <a:lnTo>
                    <a:pt x="1513210" y="230108"/>
                  </a:lnTo>
                  <a:lnTo>
                    <a:pt x="1542304" y="260588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3048"/>
                  </a:moveTo>
                  <a:lnTo>
                    <a:pt x="1542304" y="3048"/>
                  </a:lnTo>
                  <a:lnTo>
                    <a:pt x="1514664" y="32004"/>
                  </a:lnTo>
                  <a:lnTo>
                    <a:pt x="1514734" y="35052"/>
                  </a:lnTo>
                  <a:lnTo>
                    <a:pt x="1546738" y="3048"/>
                  </a:lnTo>
                  <a:close/>
                </a:path>
                <a:path w="1548764" h="264160">
                  <a:moveTo>
                    <a:pt x="1514734" y="231705"/>
                  </a:moveTo>
                  <a:close/>
                </a:path>
                <a:path w="1548764" h="264160">
                  <a:moveTo>
                    <a:pt x="1546738" y="3048"/>
                  </a:moveTo>
                  <a:lnTo>
                    <a:pt x="1545214" y="1524"/>
                  </a:lnTo>
                  <a:lnTo>
                    <a:pt x="1545214" y="0"/>
                  </a:lnTo>
                  <a:lnTo>
                    <a:pt x="1542304" y="3048"/>
                  </a:lnTo>
                  <a:lnTo>
                    <a:pt x="1545214" y="3048"/>
                  </a:lnTo>
                  <a:lnTo>
                    <a:pt x="1545214" y="1524"/>
                  </a:lnTo>
                  <a:lnTo>
                    <a:pt x="1546738" y="3048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2304" y="260588"/>
                  </a:lnTo>
                  <a:lnTo>
                    <a:pt x="1545214" y="263636"/>
                  </a:lnTo>
                  <a:lnTo>
                    <a:pt x="1545214" y="262112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8262" y="263636"/>
                  </a:moveTo>
                  <a:lnTo>
                    <a:pt x="1548262" y="0"/>
                  </a:lnTo>
                  <a:lnTo>
                    <a:pt x="1545214" y="0"/>
                  </a:lnTo>
                  <a:lnTo>
                    <a:pt x="1546738" y="3048"/>
                  </a:lnTo>
                  <a:lnTo>
                    <a:pt x="1546738" y="263636"/>
                  </a:lnTo>
                  <a:lnTo>
                    <a:pt x="1548262" y="263636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6738" y="3048"/>
                  </a:lnTo>
                  <a:lnTo>
                    <a:pt x="1545214" y="4572"/>
                  </a:lnTo>
                  <a:lnTo>
                    <a:pt x="1545214" y="259064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5214" y="262112"/>
                  </a:lnTo>
                  <a:lnTo>
                    <a:pt x="1545214" y="263636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263636"/>
                  </a:moveTo>
                  <a:lnTo>
                    <a:pt x="1546738" y="260588"/>
                  </a:lnTo>
                  <a:lnTo>
                    <a:pt x="1545214" y="263636"/>
                  </a:lnTo>
                  <a:lnTo>
                    <a:pt x="1546738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 txBox="1"/>
          <p:nvPr/>
        </p:nvSpPr>
        <p:spPr>
          <a:xfrm>
            <a:off x="3827969" y="3529296"/>
            <a:ext cx="14909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Pescado</a:t>
            </a:r>
            <a:r>
              <a:rPr sz="600" spc="-1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Productos</a:t>
            </a:r>
            <a:r>
              <a:rPr sz="600" spc="-1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Pesqueros (Noruega)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889943" y="1900778"/>
            <a:ext cx="1553210" cy="262255"/>
            <a:chOff x="6889943" y="1900778"/>
            <a:chExt cx="1553210" cy="262255"/>
          </a:xfrm>
        </p:grpSpPr>
        <p:pic>
          <p:nvPicPr>
            <p:cNvPr id="79" name="object 7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891466" y="1902302"/>
              <a:ext cx="1549786" cy="259064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6889943" y="1900778"/>
              <a:ext cx="1553210" cy="262255"/>
            </a:xfrm>
            <a:custGeom>
              <a:avLst/>
              <a:gdLst/>
              <a:ahLst/>
              <a:cxnLst/>
              <a:rect l="l" t="t" r="r" b="b"/>
              <a:pathLst>
                <a:path w="1553209" h="262255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3209" h="262255">
                  <a:moveTo>
                    <a:pt x="5957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7" y="3048"/>
                  </a:lnTo>
                  <a:close/>
                </a:path>
                <a:path w="1553209" h="262255">
                  <a:moveTo>
                    <a:pt x="3048" y="256155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155"/>
                  </a:lnTo>
                  <a:close/>
                </a:path>
                <a:path w="1553209" h="262255">
                  <a:moveTo>
                    <a:pt x="35052" y="230108"/>
                  </a:moveTo>
                  <a:lnTo>
                    <a:pt x="33528" y="227060"/>
                  </a:lnTo>
                  <a:lnTo>
                    <a:pt x="0" y="259064"/>
                  </a:lnTo>
                  <a:lnTo>
                    <a:pt x="1524" y="260588"/>
                  </a:lnTo>
                  <a:lnTo>
                    <a:pt x="1524" y="259064"/>
                  </a:lnTo>
                  <a:lnTo>
                    <a:pt x="6096" y="259064"/>
                  </a:lnTo>
                  <a:lnTo>
                    <a:pt x="32004" y="233156"/>
                  </a:lnTo>
                  <a:lnTo>
                    <a:pt x="32004" y="230108"/>
                  </a:lnTo>
                  <a:lnTo>
                    <a:pt x="35052" y="230108"/>
                  </a:lnTo>
                  <a:close/>
                </a:path>
                <a:path w="1553209" h="262255">
                  <a:moveTo>
                    <a:pt x="3048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48" y="262112"/>
                  </a:lnTo>
                  <a:close/>
                </a:path>
                <a:path w="1553209" h="26225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3209" h="262255">
                  <a:moveTo>
                    <a:pt x="33597" y="32004"/>
                  </a:moveTo>
                  <a:lnTo>
                    <a:pt x="5957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2004" y="32004"/>
                  </a:lnTo>
                  <a:lnTo>
                    <a:pt x="33597" y="32004"/>
                  </a:lnTo>
                  <a:close/>
                </a:path>
                <a:path w="1553209" h="262255">
                  <a:moveTo>
                    <a:pt x="6096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3048" y="262112"/>
                  </a:lnTo>
                  <a:lnTo>
                    <a:pt x="6096" y="259064"/>
                  </a:lnTo>
                  <a:close/>
                </a:path>
                <a:path w="1553209" h="262255">
                  <a:moveTo>
                    <a:pt x="3048" y="262112"/>
                  </a:moveTo>
                  <a:lnTo>
                    <a:pt x="3048" y="260588"/>
                  </a:lnTo>
                  <a:lnTo>
                    <a:pt x="1524" y="259064"/>
                  </a:lnTo>
                  <a:lnTo>
                    <a:pt x="1524" y="260588"/>
                  </a:lnTo>
                  <a:lnTo>
                    <a:pt x="3048" y="262112"/>
                  </a:lnTo>
                  <a:close/>
                </a:path>
                <a:path w="1553209" h="262255">
                  <a:moveTo>
                    <a:pt x="1549786" y="0"/>
                  </a:moveTo>
                  <a:lnTo>
                    <a:pt x="3048" y="0"/>
                  </a:lnTo>
                  <a:lnTo>
                    <a:pt x="5957" y="3048"/>
                  </a:lnTo>
                  <a:lnTo>
                    <a:pt x="1546876" y="3048"/>
                  </a:lnTo>
                  <a:lnTo>
                    <a:pt x="1549786" y="0"/>
                  </a:lnTo>
                  <a:close/>
                </a:path>
                <a:path w="1553209" h="262255">
                  <a:moveTo>
                    <a:pt x="1549786" y="262112"/>
                  </a:moveTo>
                  <a:lnTo>
                    <a:pt x="1546738" y="259064"/>
                  </a:lnTo>
                  <a:lnTo>
                    <a:pt x="6096" y="259064"/>
                  </a:lnTo>
                  <a:lnTo>
                    <a:pt x="3048" y="262112"/>
                  </a:lnTo>
                  <a:lnTo>
                    <a:pt x="1549786" y="262112"/>
                  </a:lnTo>
                  <a:close/>
                </a:path>
                <a:path w="1553209" h="262255">
                  <a:moveTo>
                    <a:pt x="35052" y="33528"/>
                  </a:moveTo>
                  <a:lnTo>
                    <a:pt x="33597" y="32004"/>
                  </a:lnTo>
                  <a:lnTo>
                    <a:pt x="32004" y="32004"/>
                  </a:lnTo>
                  <a:lnTo>
                    <a:pt x="32004" y="33597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53209" h="262255">
                  <a:moveTo>
                    <a:pt x="35052" y="227060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228515"/>
                  </a:lnTo>
                  <a:lnTo>
                    <a:pt x="33528" y="227060"/>
                  </a:lnTo>
                  <a:lnTo>
                    <a:pt x="35052" y="227060"/>
                  </a:lnTo>
                  <a:close/>
                </a:path>
                <a:path w="1553209" h="262255">
                  <a:moveTo>
                    <a:pt x="35052" y="230108"/>
                  </a:moveTo>
                  <a:lnTo>
                    <a:pt x="32004" y="230108"/>
                  </a:lnTo>
                  <a:lnTo>
                    <a:pt x="32004" y="233156"/>
                  </a:lnTo>
                  <a:lnTo>
                    <a:pt x="35052" y="230108"/>
                  </a:lnTo>
                  <a:close/>
                </a:path>
                <a:path w="1553209" h="26225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53209" h="262255">
                  <a:moveTo>
                    <a:pt x="1519306" y="227060"/>
                  </a:moveTo>
                  <a:lnTo>
                    <a:pt x="33528" y="227060"/>
                  </a:lnTo>
                  <a:lnTo>
                    <a:pt x="35052" y="228584"/>
                  </a:lnTo>
                  <a:lnTo>
                    <a:pt x="35052" y="230108"/>
                  </a:lnTo>
                  <a:lnTo>
                    <a:pt x="1517782" y="230108"/>
                  </a:lnTo>
                  <a:lnTo>
                    <a:pt x="1517782" y="228584"/>
                  </a:lnTo>
                  <a:lnTo>
                    <a:pt x="1519306" y="227060"/>
                  </a:lnTo>
                  <a:close/>
                </a:path>
                <a:path w="1553209" h="262255">
                  <a:moveTo>
                    <a:pt x="35052" y="230108"/>
                  </a:moveTo>
                  <a:lnTo>
                    <a:pt x="35052" y="228584"/>
                  </a:lnTo>
                  <a:lnTo>
                    <a:pt x="33528" y="227060"/>
                  </a:lnTo>
                  <a:lnTo>
                    <a:pt x="35052" y="230108"/>
                  </a:lnTo>
                  <a:close/>
                </a:path>
                <a:path w="1553209" h="262255">
                  <a:moveTo>
                    <a:pt x="1519236" y="32004"/>
                  </a:moveTo>
                  <a:lnTo>
                    <a:pt x="33597" y="32004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7782" y="35052"/>
                  </a:lnTo>
                  <a:lnTo>
                    <a:pt x="1517782" y="33528"/>
                  </a:lnTo>
                  <a:lnTo>
                    <a:pt x="1519236" y="32004"/>
                  </a:lnTo>
                  <a:close/>
                </a:path>
                <a:path w="1553209" h="262255">
                  <a:moveTo>
                    <a:pt x="1520830" y="33597"/>
                  </a:moveTo>
                  <a:lnTo>
                    <a:pt x="1520830" y="32004"/>
                  </a:lnTo>
                  <a:lnTo>
                    <a:pt x="1519236" y="32004"/>
                  </a:lnTo>
                  <a:lnTo>
                    <a:pt x="1517782" y="33528"/>
                  </a:lnTo>
                  <a:lnTo>
                    <a:pt x="1519306" y="35052"/>
                  </a:lnTo>
                  <a:lnTo>
                    <a:pt x="1520830" y="33597"/>
                  </a:lnTo>
                  <a:close/>
                </a:path>
                <a:path w="1553209" h="262255">
                  <a:moveTo>
                    <a:pt x="1519306" y="35052"/>
                  </a:moveTo>
                  <a:lnTo>
                    <a:pt x="1517782" y="33528"/>
                  </a:lnTo>
                  <a:lnTo>
                    <a:pt x="1517782" y="35052"/>
                  </a:lnTo>
                  <a:lnTo>
                    <a:pt x="1519306" y="35052"/>
                  </a:lnTo>
                  <a:close/>
                </a:path>
                <a:path w="1553209" h="262255">
                  <a:moveTo>
                    <a:pt x="1520830" y="228515"/>
                  </a:moveTo>
                  <a:lnTo>
                    <a:pt x="1520830" y="33597"/>
                  </a:lnTo>
                  <a:lnTo>
                    <a:pt x="1519306" y="35052"/>
                  </a:lnTo>
                  <a:lnTo>
                    <a:pt x="1517782" y="35052"/>
                  </a:lnTo>
                  <a:lnTo>
                    <a:pt x="1517782" y="227060"/>
                  </a:lnTo>
                  <a:lnTo>
                    <a:pt x="1519306" y="227060"/>
                  </a:lnTo>
                  <a:lnTo>
                    <a:pt x="1520830" y="228515"/>
                  </a:lnTo>
                  <a:close/>
                </a:path>
                <a:path w="1553209" h="262255">
                  <a:moveTo>
                    <a:pt x="1519306" y="227060"/>
                  </a:moveTo>
                  <a:lnTo>
                    <a:pt x="1517782" y="228584"/>
                  </a:lnTo>
                  <a:lnTo>
                    <a:pt x="1517782" y="230108"/>
                  </a:lnTo>
                  <a:lnTo>
                    <a:pt x="1519306" y="227060"/>
                  </a:lnTo>
                  <a:close/>
                </a:path>
                <a:path w="1553209" h="262255">
                  <a:moveTo>
                    <a:pt x="1552834" y="259064"/>
                  </a:moveTo>
                  <a:lnTo>
                    <a:pt x="1519306" y="227060"/>
                  </a:lnTo>
                  <a:lnTo>
                    <a:pt x="1517782" y="230108"/>
                  </a:lnTo>
                  <a:lnTo>
                    <a:pt x="1520830" y="230108"/>
                  </a:lnTo>
                  <a:lnTo>
                    <a:pt x="1520830" y="233156"/>
                  </a:lnTo>
                  <a:lnTo>
                    <a:pt x="1546738" y="259064"/>
                  </a:lnTo>
                  <a:lnTo>
                    <a:pt x="1551310" y="259064"/>
                  </a:lnTo>
                  <a:lnTo>
                    <a:pt x="1551310" y="260588"/>
                  </a:lnTo>
                  <a:lnTo>
                    <a:pt x="1552834" y="259064"/>
                  </a:lnTo>
                  <a:close/>
                </a:path>
                <a:path w="1553209" h="262255">
                  <a:moveTo>
                    <a:pt x="1520830" y="233156"/>
                  </a:moveTo>
                  <a:lnTo>
                    <a:pt x="1520830" y="230108"/>
                  </a:lnTo>
                  <a:lnTo>
                    <a:pt x="1517782" y="230108"/>
                  </a:lnTo>
                  <a:lnTo>
                    <a:pt x="1520830" y="233156"/>
                  </a:lnTo>
                  <a:close/>
                </a:path>
                <a:path w="1553209" h="262255">
                  <a:moveTo>
                    <a:pt x="1551310" y="4502"/>
                  </a:moveTo>
                  <a:lnTo>
                    <a:pt x="1551310" y="3048"/>
                  </a:lnTo>
                  <a:lnTo>
                    <a:pt x="1546876" y="3048"/>
                  </a:lnTo>
                  <a:lnTo>
                    <a:pt x="1519236" y="32004"/>
                  </a:lnTo>
                  <a:lnTo>
                    <a:pt x="1520830" y="32004"/>
                  </a:lnTo>
                  <a:lnTo>
                    <a:pt x="1520830" y="33597"/>
                  </a:lnTo>
                  <a:lnTo>
                    <a:pt x="1551310" y="4502"/>
                  </a:lnTo>
                  <a:close/>
                </a:path>
                <a:path w="1553209" h="262255">
                  <a:moveTo>
                    <a:pt x="1551310" y="259064"/>
                  </a:moveTo>
                  <a:lnTo>
                    <a:pt x="1546738" y="259064"/>
                  </a:lnTo>
                  <a:lnTo>
                    <a:pt x="1549786" y="262112"/>
                  </a:lnTo>
                  <a:lnTo>
                    <a:pt x="1549786" y="260588"/>
                  </a:lnTo>
                  <a:lnTo>
                    <a:pt x="1551310" y="259064"/>
                  </a:lnTo>
                  <a:close/>
                </a:path>
                <a:path w="1553209" h="262255">
                  <a:moveTo>
                    <a:pt x="1552834" y="3048"/>
                  </a:moveTo>
                  <a:lnTo>
                    <a:pt x="1549786" y="0"/>
                  </a:lnTo>
                  <a:lnTo>
                    <a:pt x="1546876" y="3048"/>
                  </a:lnTo>
                  <a:lnTo>
                    <a:pt x="1549786" y="3048"/>
                  </a:lnTo>
                  <a:lnTo>
                    <a:pt x="1549786" y="1524"/>
                  </a:lnTo>
                  <a:lnTo>
                    <a:pt x="1551310" y="3048"/>
                  </a:lnTo>
                  <a:lnTo>
                    <a:pt x="1551310" y="4502"/>
                  </a:lnTo>
                  <a:lnTo>
                    <a:pt x="1552834" y="3048"/>
                  </a:lnTo>
                  <a:close/>
                </a:path>
                <a:path w="1553209" h="262255">
                  <a:moveTo>
                    <a:pt x="1552834" y="3048"/>
                  </a:moveTo>
                  <a:lnTo>
                    <a:pt x="1552834" y="0"/>
                  </a:lnTo>
                  <a:lnTo>
                    <a:pt x="1549786" y="0"/>
                  </a:lnTo>
                  <a:lnTo>
                    <a:pt x="1552834" y="3048"/>
                  </a:lnTo>
                  <a:close/>
                </a:path>
                <a:path w="1553209" h="262255">
                  <a:moveTo>
                    <a:pt x="1551310" y="3048"/>
                  </a:moveTo>
                  <a:lnTo>
                    <a:pt x="1549786" y="1524"/>
                  </a:lnTo>
                  <a:lnTo>
                    <a:pt x="1549786" y="3048"/>
                  </a:lnTo>
                  <a:lnTo>
                    <a:pt x="1551310" y="3048"/>
                  </a:lnTo>
                  <a:close/>
                </a:path>
                <a:path w="1553209" h="262255">
                  <a:moveTo>
                    <a:pt x="1552834" y="259064"/>
                  </a:moveTo>
                  <a:lnTo>
                    <a:pt x="1552834" y="3048"/>
                  </a:lnTo>
                  <a:lnTo>
                    <a:pt x="1549786" y="5957"/>
                  </a:lnTo>
                  <a:lnTo>
                    <a:pt x="1549786" y="256155"/>
                  </a:lnTo>
                  <a:lnTo>
                    <a:pt x="1552834" y="259064"/>
                  </a:lnTo>
                  <a:close/>
                </a:path>
                <a:path w="1553209" h="262255">
                  <a:moveTo>
                    <a:pt x="1551310" y="260588"/>
                  </a:moveTo>
                  <a:lnTo>
                    <a:pt x="1551310" y="259064"/>
                  </a:lnTo>
                  <a:lnTo>
                    <a:pt x="1549786" y="260588"/>
                  </a:lnTo>
                  <a:lnTo>
                    <a:pt x="1549786" y="262112"/>
                  </a:lnTo>
                  <a:lnTo>
                    <a:pt x="1551310" y="260588"/>
                  </a:lnTo>
                  <a:close/>
                </a:path>
                <a:path w="1553209" h="262255">
                  <a:moveTo>
                    <a:pt x="1552834" y="262112"/>
                  </a:moveTo>
                  <a:lnTo>
                    <a:pt x="1552834" y="259064"/>
                  </a:lnTo>
                  <a:lnTo>
                    <a:pt x="1549786" y="262112"/>
                  </a:lnTo>
                  <a:lnTo>
                    <a:pt x="1552834" y="262112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1" name="object 81"/>
          <p:cNvSpPr txBox="1"/>
          <p:nvPr/>
        </p:nvSpPr>
        <p:spPr>
          <a:xfrm>
            <a:off x="7063152" y="1968848"/>
            <a:ext cx="120396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Comité</a:t>
            </a:r>
            <a:r>
              <a:rPr sz="600" spc="5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Regional</a:t>
            </a:r>
            <a:r>
              <a:rPr sz="600" spc="7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8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Coordinación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5859810" y="2289368"/>
            <a:ext cx="1551305" cy="264160"/>
            <a:chOff x="5859810" y="2289368"/>
            <a:chExt cx="1551305" cy="264160"/>
          </a:xfrm>
        </p:grpSpPr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61334" y="2290892"/>
              <a:ext cx="1548246" cy="260588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5859810" y="2289368"/>
              <a:ext cx="1551305" cy="264160"/>
            </a:xfrm>
            <a:custGeom>
              <a:avLst/>
              <a:gdLst/>
              <a:ahLst/>
              <a:cxnLst/>
              <a:rect l="l" t="t" r="r" b="b"/>
              <a:pathLst>
                <a:path w="1551304" h="264160">
                  <a:moveTo>
                    <a:pt x="1551294" y="263636"/>
                  </a:moveTo>
                  <a:lnTo>
                    <a:pt x="1551294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48" y="1524"/>
                  </a:lnTo>
                  <a:lnTo>
                    <a:pt x="4572" y="3048"/>
                  </a:lnTo>
                  <a:lnTo>
                    <a:pt x="1546723" y="3048"/>
                  </a:lnTo>
                  <a:lnTo>
                    <a:pt x="1548246" y="1524"/>
                  </a:lnTo>
                  <a:lnTo>
                    <a:pt x="1549770" y="3048"/>
                  </a:lnTo>
                  <a:lnTo>
                    <a:pt x="1549770" y="263636"/>
                  </a:lnTo>
                  <a:lnTo>
                    <a:pt x="1551294" y="263636"/>
                  </a:lnTo>
                  <a:close/>
                </a:path>
                <a:path w="1551304" h="264160">
                  <a:moveTo>
                    <a:pt x="3048" y="1524"/>
                  </a:moveTo>
                  <a:lnTo>
                    <a:pt x="0" y="3048"/>
                  </a:lnTo>
                  <a:lnTo>
                    <a:pt x="1524" y="4572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551304" h="264160">
                  <a:moveTo>
                    <a:pt x="3048" y="259064"/>
                  </a:moveTo>
                  <a:lnTo>
                    <a:pt x="3048" y="6096"/>
                  </a:lnTo>
                  <a:lnTo>
                    <a:pt x="0" y="3048"/>
                  </a:lnTo>
                  <a:lnTo>
                    <a:pt x="0" y="262112"/>
                  </a:lnTo>
                  <a:lnTo>
                    <a:pt x="3048" y="259064"/>
                  </a:lnTo>
                  <a:close/>
                </a:path>
                <a:path w="1551304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1524" y="260588"/>
                  </a:lnTo>
                  <a:lnTo>
                    <a:pt x="0" y="262112"/>
                  </a:lnTo>
                  <a:lnTo>
                    <a:pt x="3048" y="263636"/>
                  </a:lnTo>
                  <a:close/>
                </a:path>
                <a:path w="1551304" h="264160">
                  <a:moveTo>
                    <a:pt x="3048" y="263636"/>
                  </a:moveTo>
                  <a:lnTo>
                    <a:pt x="0" y="262112"/>
                  </a:lnTo>
                  <a:lnTo>
                    <a:pt x="0" y="263636"/>
                  </a:lnTo>
                  <a:lnTo>
                    <a:pt x="3048" y="263636"/>
                  </a:lnTo>
                  <a:close/>
                </a:path>
                <a:path w="1551304" h="264160">
                  <a:moveTo>
                    <a:pt x="4572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2" y="3048"/>
                  </a:lnTo>
                  <a:close/>
                </a:path>
                <a:path w="1551304" h="264160">
                  <a:moveTo>
                    <a:pt x="35052" y="33528"/>
                  </a:moveTo>
                  <a:lnTo>
                    <a:pt x="4572" y="3048"/>
                  </a:lnTo>
                  <a:lnTo>
                    <a:pt x="1524" y="3048"/>
                  </a:lnTo>
                  <a:lnTo>
                    <a:pt x="1524" y="4572"/>
                  </a:lnTo>
                  <a:lnTo>
                    <a:pt x="32004" y="35052"/>
                  </a:lnTo>
                  <a:lnTo>
                    <a:pt x="32004" y="33528"/>
                  </a:lnTo>
                  <a:lnTo>
                    <a:pt x="35052" y="33528"/>
                  </a:lnTo>
                  <a:close/>
                </a:path>
                <a:path w="1551304" h="264160">
                  <a:moveTo>
                    <a:pt x="35052" y="231632"/>
                  </a:moveTo>
                  <a:lnTo>
                    <a:pt x="33528" y="228584"/>
                  </a:lnTo>
                  <a:lnTo>
                    <a:pt x="1524" y="260588"/>
                  </a:lnTo>
                  <a:lnTo>
                    <a:pt x="6096" y="260588"/>
                  </a:lnTo>
                  <a:lnTo>
                    <a:pt x="32004" y="234680"/>
                  </a:lnTo>
                  <a:lnTo>
                    <a:pt x="32004" y="231632"/>
                  </a:lnTo>
                  <a:lnTo>
                    <a:pt x="35052" y="231632"/>
                  </a:lnTo>
                  <a:close/>
                </a:path>
                <a:path w="1551304" h="264160">
                  <a:moveTo>
                    <a:pt x="6096" y="260588"/>
                  </a:moveTo>
                  <a:lnTo>
                    <a:pt x="1524" y="260588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6096" y="260588"/>
                  </a:lnTo>
                  <a:close/>
                </a:path>
                <a:path w="1551304" h="264160">
                  <a:moveTo>
                    <a:pt x="1548246" y="263636"/>
                  </a:moveTo>
                  <a:lnTo>
                    <a:pt x="1545200" y="260588"/>
                  </a:lnTo>
                  <a:lnTo>
                    <a:pt x="6096" y="260588"/>
                  </a:lnTo>
                  <a:lnTo>
                    <a:pt x="3048" y="263636"/>
                  </a:lnTo>
                  <a:lnTo>
                    <a:pt x="1548246" y="263636"/>
                  </a:lnTo>
                  <a:close/>
                </a:path>
                <a:path w="1551304" h="264160">
                  <a:moveTo>
                    <a:pt x="35052" y="33528"/>
                  </a:moveTo>
                  <a:lnTo>
                    <a:pt x="32004" y="33528"/>
                  </a:lnTo>
                  <a:lnTo>
                    <a:pt x="32004" y="35052"/>
                  </a:lnTo>
                  <a:lnTo>
                    <a:pt x="33528" y="36576"/>
                  </a:lnTo>
                  <a:lnTo>
                    <a:pt x="35052" y="33528"/>
                  </a:lnTo>
                  <a:close/>
                </a:path>
                <a:path w="1551304" h="264160">
                  <a:moveTo>
                    <a:pt x="36576" y="228584"/>
                  </a:moveTo>
                  <a:lnTo>
                    <a:pt x="36576" y="36576"/>
                  </a:lnTo>
                  <a:lnTo>
                    <a:pt x="33528" y="36576"/>
                  </a:lnTo>
                  <a:lnTo>
                    <a:pt x="32004" y="35052"/>
                  </a:lnTo>
                  <a:lnTo>
                    <a:pt x="32004" y="230108"/>
                  </a:lnTo>
                  <a:lnTo>
                    <a:pt x="33528" y="228584"/>
                  </a:lnTo>
                  <a:lnTo>
                    <a:pt x="36576" y="228584"/>
                  </a:lnTo>
                  <a:close/>
                </a:path>
                <a:path w="1551304" h="264160">
                  <a:moveTo>
                    <a:pt x="35052" y="231632"/>
                  </a:moveTo>
                  <a:lnTo>
                    <a:pt x="32004" y="231632"/>
                  </a:lnTo>
                  <a:lnTo>
                    <a:pt x="32004" y="234680"/>
                  </a:lnTo>
                  <a:lnTo>
                    <a:pt x="35052" y="231632"/>
                  </a:lnTo>
                  <a:close/>
                </a:path>
                <a:path w="1551304" h="264160">
                  <a:moveTo>
                    <a:pt x="1517766" y="228584"/>
                  </a:moveTo>
                  <a:lnTo>
                    <a:pt x="1517766" y="36576"/>
                  </a:lnTo>
                  <a:lnTo>
                    <a:pt x="1516258" y="33528"/>
                  </a:lnTo>
                  <a:lnTo>
                    <a:pt x="35052" y="33528"/>
                  </a:lnTo>
                  <a:lnTo>
                    <a:pt x="33528" y="36576"/>
                  </a:lnTo>
                  <a:lnTo>
                    <a:pt x="36576" y="35052"/>
                  </a:lnTo>
                  <a:lnTo>
                    <a:pt x="36576" y="36576"/>
                  </a:lnTo>
                  <a:lnTo>
                    <a:pt x="1514734" y="36576"/>
                  </a:lnTo>
                  <a:lnTo>
                    <a:pt x="1514734" y="35052"/>
                  </a:lnTo>
                  <a:lnTo>
                    <a:pt x="1516258" y="36576"/>
                  </a:lnTo>
                  <a:lnTo>
                    <a:pt x="1516258" y="231632"/>
                  </a:lnTo>
                  <a:lnTo>
                    <a:pt x="1517766" y="228584"/>
                  </a:lnTo>
                  <a:close/>
                </a:path>
                <a:path w="1551304" h="264160">
                  <a:moveTo>
                    <a:pt x="36576" y="36576"/>
                  </a:moveTo>
                  <a:lnTo>
                    <a:pt x="36576" y="35052"/>
                  </a:lnTo>
                  <a:lnTo>
                    <a:pt x="33528" y="36576"/>
                  </a:lnTo>
                  <a:lnTo>
                    <a:pt x="36576" y="36576"/>
                  </a:lnTo>
                  <a:close/>
                </a:path>
                <a:path w="1551304" h="264160">
                  <a:moveTo>
                    <a:pt x="1516258" y="228584"/>
                  </a:moveTo>
                  <a:lnTo>
                    <a:pt x="33528" y="228584"/>
                  </a:lnTo>
                  <a:lnTo>
                    <a:pt x="36576" y="230108"/>
                  </a:lnTo>
                  <a:lnTo>
                    <a:pt x="36576" y="231632"/>
                  </a:lnTo>
                  <a:lnTo>
                    <a:pt x="1514734" y="231632"/>
                  </a:lnTo>
                  <a:lnTo>
                    <a:pt x="1514734" y="230108"/>
                  </a:lnTo>
                  <a:lnTo>
                    <a:pt x="1516258" y="228584"/>
                  </a:lnTo>
                  <a:close/>
                </a:path>
                <a:path w="1551304" h="264160">
                  <a:moveTo>
                    <a:pt x="36576" y="231632"/>
                  </a:moveTo>
                  <a:lnTo>
                    <a:pt x="36576" y="230108"/>
                  </a:lnTo>
                  <a:lnTo>
                    <a:pt x="33528" y="228584"/>
                  </a:lnTo>
                  <a:lnTo>
                    <a:pt x="35052" y="231632"/>
                  </a:lnTo>
                  <a:lnTo>
                    <a:pt x="36576" y="231632"/>
                  </a:lnTo>
                  <a:close/>
                </a:path>
                <a:path w="1551304" h="264160">
                  <a:moveTo>
                    <a:pt x="1516258" y="36576"/>
                  </a:moveTo>
                  <a:lnTo>
                    <a:pt x="1514734" y="35052"/>
                  </a:lnTo>
                  <a:lnTo>
                    <a:pt x="1514734" y="36576"/>
                  </a:lnTo>
                  <a:lnTo>
                    <a:pt x="1516258" y="36576"/>
                  </a:lnTo>
                  <a:close/>
                </a:path>
                <a:path w="1551304" h="264160">
                  <a:moveTo>
                    <a:pt x="1516258" y="228584"/>
                  </a:moveTo>
                  <a:lnTo>
                    <a:pt x="1516258" y="36576"/>
                  </a:lnTo>
                  <a:lnTo>
                    <a:pt x="1514734" y="36576"/>
                  </a:lnTo>
                  <a:lnTo>
                    <a:pt x="1514734" y="228584"/>
                  </a:lnTo>
                  <a:lnTo>
                    <a:pt x="1516258" y="228584"/>
                  </a:lnTo>
                  <a:close/>
                </a:path>
                <a:path w="1551304" h="264160">
                  <a:moveTo>
                    <a:pt x="1516258" y="231632"/>
                  </a:moveTo>
                  <a:lnTo>
                    <a:pt x="1516258" y="228584"/>
                  </a:lnTo>
                  <a:lnTo>
                    <a:pt x="1514734" y="230108"/>
                  </a:lnTo>
                  <a:lnTo>
                    <a:pt x="1514734" y="231632"/>
                  </a:lnTo>
                  <a:lnTo>
                    <a:pt x="1516258" y="231632"/>
                  </a:lnTo>
                  <a:close/>
                </a:path>
                <a:path w="1551304" h="264160">
                  <a:moveTo>
                    <a:pt x="1549770" y="3048"/>
                  </a:moveTo>
                  <a:lnTo>
                    <a:pt x="1546723" y="3048"/>
                  </a:lnTo>
                  <a:lnTo>
                    <a:pt x="1516258" y="33528"/>
                  </a:lnTo>
                  <a:lnTo>
                    <a:pt x="1517766" y="33528"/>
                  </a:lnTo>
                  <a:lnTo>
                    <a:pt x="1517766" y="36576"/>
                  </a:lnTo>
                  <a:lnTo>
                    <a:pt x="1549770" y="3048"/>
                  </a:lnTo>
                  <a:close/>
                </a:path>
                <a:path w="1551304" h="264160">
                  <a:moveTo>
                    <a:pt x="1517766" y="36576"/>
                  </a:moveTo>
                  <a:lnTo>
                    <a:pt x="1517766" y="33528"/>
                  </a:lnTo>
                  <a:lnTo>
                    <a:pt x="1516258" y="33528"/>
                  </a:lnTo>
                  <a:lnTo>
                    <a:pt x="1517766" y="36576"/>
                  </a:lnTo>
                  <a:close/>
                </a:path>
                <a:path w="1551304" h="264160">
                  <a:moveTo>
                    <a:pt x="1548316" y="260588"/>
                  </a:moveTo>
                  <a:lnTo>
                    <a:pt x="1517766" y="228584"/>
                  </a:lnTo>
                  <a:lnTo>
                    <a:pt x="1516258" y="231632"/>
                  </a:lnTo>
                  <a:lnTo>
                    <a:pt x="1517766" y="231632"/>
                  </a:lnTo>
                  <a:lnTo>
                    <a:pt x="1517766" y="233142"/>
                  </a:lnTo>
                  <a:lnTo>
                    <a:pt x="1545200" y="260588"/>
                  </a:lnTo>
                  <a:lnTo>
                    <a:pt x="1548316" y="260588"/>
                  </a:lnTo>
                  <a:close/>
                </a:path>
                <a:path w="1551304" h="264160">
                  <a:moveTo>
                    <a:pt x="1517766" y="233142"/>
                  </a:moveTo>
                  <a:lnTo>
                    <a:pt x="1517766" y="231632"/>
                  </a:lnTo>
                  <a:lnTo>
                    <a:pt x="1516258" y="231632"/>
                  </a:lnTo>
                  <a:lnTo>
                    <a:pt x="1517766" y="233142"/>
                  </a:lnTo>
                  <a:close/>
                </a:path>
                <a:path w="1551304" h="264160">
                  <a:moveTo>
                    <a:pt x="1549026" y="261333"/>
                  </a:moveTo>
                  <a:lnTo>
                    <a:pt x="1548316" y="260588"/>
                  </a:lnTo>
                  <a:lnTo>
                    <a:pt x="1545200" y="260588"/>
                  </a:lnTo>
                  <a:lnTo>
                    <a:pt x="1548246" y="263636"/>
                  </a:lnTo>
                  <a:lnTo>
                    <a:pt x="1548246" y="262112"/>
                  </a:lnTo>
                  <a:lnTo>
                    <a:pt x="1549026" y="261333"/>
                  </a:lnTo>
                  <a:close/>
                </a:path>
                <a:path w="1551304" h="264160">
                  <a:moveTo>
                    <a:pt x="1549770" y="3048"/>
                  </a:moveTo>
                  <a:lnTo>
                    <a:pt x="1548246" y="1524"/>
                  </a:lnTo>
                  <a:lnTo>
                    <a:pt x="1546723" y="3048"/>
                  </a:lnTo>
                  <a:lnTo>
                    <a:pt x="1549770" y="3048"/>
                  </a:lnTo>
                  <a:close/>
                </a:path>
                <a:path w="1551304" h="264160">
                  <a:moveTo>
                    <a:pt x="1549770" y="260588"/>
                  </a:moveTo>
                  <a:lnTo>
                    <a:pt x="1549770" y="3048"/>
                  </a:lnTo>
                  <a:lnTo>
                    <a:pt x="1548246" y="4644"/>
                  </a:lnTo>
                  <a:lnTo>
                    <a:pt x="1548246" y="260516"/>
                  </a:lnTo>
                  <a:lnTo>
                    <a:pt x="1549770" y="260588"/>
                  </a:lnTo>
                  <a:close/>
                </a:path>
                <a:path w="1551304" h="264160">
                  <a:moveTo>
                    <a:pt x="1549770" y="262112"/>
                  </a:moveTo>
                  <a:lnTo>
                    <a:pt x="1549026" y="261333"/>
                  </a:lnTo>
                  <a:lnTo>
                    <a:pt x="1548246" y="262112"/>
                  </a:lnTo>
                  <a:lnTo>
                    <a:pt x="1548246" y="263636"/>
                  </a:lnTo>
                  <a:lnTo>
                    <a:pt x="1549770" y="262112"/>
                  </a:lnTo>
                  <a:close/>
                </a:path>
                <a:path w="1551304" h="264160">
                  <a:moveTo>
                    <a:pt x="1549770" y="263636"/>
                  </a:moveTo>
                  <a:lnTo>
                    <a:pt x="1549770" y="262112"/>
                  </a:lnTo>
                  <a:lnTo>
                    <a:pt x="1548246" y="263636"/>
                  </a:lnTo>
                  <a:lnTo>
                    <a:pt x="1549770" y="263636"/>
                  </a:lnTo>
                  <a:close/>
                </a:path>
                <a:path w="1551304" h="264160">
                  <a:moveTo>
                    <a:pt x="1549770" y="260588"/>
                  </a:moveTo>
                  <a:lnTo>
                    <a:pt x="1548316" y="260588"/>
                  </a:lnTo>
                  <a:lnTo>
                    <a:pt x="1549026" y="261333"/>
                  </a:lnTo>
                  <a:lnTo>
                    <a:pt x="1549770" y="260588"/>
                  </a:lnTo>
                  <a:close/>
                </a:path>
                <a:path w="1551304" h="264160">
                  <a:moveTo>
                    <a:pt x="1549770" y="262112"/>
                  </a:moveTo>
                  <a:lnTo>
                    <a:pt x="1549770" y="260588"/>
                  </a:lnTo>
                  <a:lnTo>
                    <a:pt x="1549026" y="261333"/>
                  </a:lnTo>
                  <a:lnTo>
                    <a:pt x="1549770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5" name="object 85"/>
          <p:cNvSpPr txBox="1"/>
          <p:nvPr/>
        </p:nvSpPr>
        <p:spPr>
          <a:xfrm>
            <a:off x="6025398" y="2311723"/>
            <a:ext cx="12007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9725" marR="5080" indent="-32766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Resistencia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los Antimicrobianos </a:t>
            </a:r>
            <a:r>
              <a:rPr sz="600" spc="-16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(Rep.</a:t>
            </a:r>
            <a:r>
              <a:rPr sz="600" spc="-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Corea)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7921614" y="2289368"/>
            <a:ext cx="1548765" cy="264160"/>
            <a:chOff x="7921614" y="2289368"/>
            <a:chExt cx="1548765" cy="264160"/>
          </a:xfrm>
        </p:grpSpPr>
        <p:pic>
          <p:nvPicPr>
            <p:cNvPr id="87" name="object 8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23138" y="2290892"/>
              <a:ext cx="1545198" cy="260588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7921614" y="2289368"/>
              <a:ext cx="1548765" cy="264160"/>
            </a:xfrm>
            <a:custGeom>
              <a:avLst/>
              <a:gdLst/>
              <a:ahLst/>
              <a:cxnLst/>
              <a:rect l="l" t="t" r="r" b="b"/>
              <a:pathLst>
                <a:path w="1548765" h="264160">
                  <a:moveTo>
                    <a:pt x="1548246" y="3048"/>
                  </a:moveTo>
                  <a:lnTo>
                    <a:pt x="1548246" y="0"/>
                  </a:lnTo>
                  <a:lnTo>
                    <a:pt x="0" y="0"/>
                  </a:lnTo>
                  <a:lnTo>
                    <a:pt x="0" y="263636"/>
                  </a:lnTo>
                  <a:lnTo>
                    <a:pt x="1524" y="263636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4571" y="3048"/>
                  </a:lnTo>
                  <a:lnTo>
                    <a:pt x="1543674" y="3048"/>
                  </a:lnTo>
                  <a:lnTo>
                    <a:pt x="1545198" y="1524"/>
                  </a:lnTo>
                  <a:lnTo>
                    <a:pt x="1548246" y="3048"/>
                  </a:lnTo>
                  <a:close/>
                </a:path>
                <a:path w="1548765" h="264160">
                  <a:moveTo>
                    <a:pt x="4571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1" y="3048"/>
                  </a:lnTo>
                  <a:close/>
                </a:path>
                <a:path w="1548765" h="264160">
                  <a:moveTo>
                    <a:pt x="35036" y="33528"/>
                  </a:moveTo>
                  <a:lnTo>
                    <a:pt x="4571" y="3048"/>
                  </a:lnTo>
                  <a:lnTo>
                    <a:pt x="1524" y="3048"/>
                  </a:lnTo>
                  <a:lnTo>
                    <a:pt x="33512" y="36576"/>
                  </a:lnTo>
                  <a:lnTo>
                    <a:pt x="33512" y="33528"/>
                  </a:lnTo>
                  <a:lnTo>
                    <a:pt x="35036" y="33528"/>
                  </a:lnTo>
                  <a:close/>
                </a:path>
                <a:path w="1548765" h="264160">
                  <a:moveTo>
                    <a:pt x="3048" y="260515"/>
                  </a:moveTo>
                  <a:lnTo>
                    <a:pt x="3048" y="4645"/>
                  </a:lnTo>
                  <a:lnTo>
                    <a:pt x="1524" y="3048"/>
                  </a:lnTo>
                  <a:lnTo>
                    <a:pt x="1524" y="260588"/>
                  </a:lnTo>
                  <a:lnTo>
                    <a:pt x="3048" y="260515"/>
                  </a:lnTo>
                  <a:close/>
                </a:path>
                <a:path w="1548765" h="264160">
                  <a:moveTo>
                    <a:pt x="2978" y="260588"/>
                  </a:moveTo>
                  <a:lnTo>
                    <a:pt x="1524" y="260588"/>
                  </a:lnTo>
                  <a:lnTo>
                    <a:pt x="2268" y="261332"/>
                  </a:lnTo>
                  <a:lnTo>
                    <a:pt x="2978" y="260588"/>
                  </a:lnTo>
                  <a:close/>
                </a:path>
                <a:path w="1548765" h="264160">
                  <a:moveTo>
                    <a:pt x="2268" y="261332"/>
                  </a:moveTo>
                  <a:lnTo>
                    <a:pt x="1524" y="260588"/>
                  </a:lnTo>
                  <a:lnTo>
                    <a:pt x="1524" y="262112"/>
                  </a:lnTo>
                  <a:lnTo>
                    <a:pt x="2268" y="261332"/>
                  </a:lnTo>
                  <a:close/>
                </a:path>
                <a:path w="1548765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2268" y="261332"/>
                  </a:lnTo>
                  <a:lnTo>
                    <a:pt x="1524" y="262112"/>
                  </a:lnTo>
                  <a:lnTo>
                    <a:pt x="3048" y="263636"/>
                  </a:lnTo>
                  <a:close/>
                </a:path>
                <a:path w="1548765" h="264160">
                  <a:moveTo>
                    <a:pt x="3048" y="263636"/>
                  </a:moveTo>
                  <a:lnTo>
                    <a:pt x="1524" y="262112"/>
                  </a:lnTo>
                  <a:lnTo>
                    <a:pt x="1524" y="263636"/>
                  </a:lnTo>
                  <a:lnTo>
                    <a:pt x="3048" y="263636"/>
                  </a:lnTo>
                  <a:close/>
                </a:path>
                <a:path w="1548765" h="264160">
                  <a:moveTo>
                    <a:pt x="6094" y="260588"/>
                  </a:moveTo>
                  <a:lnTo>
                    <a:pt x="2978" y="260588"/>
                  </a:lnTo>
                  <a:lnTo>
                    <a:pt x="2268" y="261332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6094" y="260588"/>
                  </a:lnTo>
                  <a:close/>
                </a:path>
                <a:path w="1548765" h="264160">
                  <a:moveTo>
                    <a:pt x="35036" y="231632"/>
                  </a:moveTo>
                  <a:lnTo>
                    <a:pt x="33512" y="231632"/>
                  </a:lnTo>
                  <a:lnTo>
                    <a:pt x="33512" y="228584"/>
                  </a:lnTo>
                  <a:lnTo>
                    <a:pt x="2978" y="260588"/>
                  </a:lnTo>
                  <a:lnTo>
                    <a:pt x="6094" y="260588"/>
                  </a:lnTo>
                  <a:lnTo>
                    <a:pt x="33512" y="233157"/>
                  </a:lnTo>
                  <a:lnTo>
                    <a:pt x="33512" y="231632"/>
                  </a:lnTo>
                  <a:lnTo>
                    <a:pt x="35036" y="231632"/>
                  </a:lnTo>
                  <a:close/>
                </a:path>
                <a:path w="1548765" h="264160">
                  <a:moveTo>
                    <a:pt x="1545198" y="263636"/>
                  </a:moveTo>
                  <a:lnTo>
                    <a:pt x="1542150" y="260588"/>
                  </a:lnTo>
                  <a:lnTo>
                    <a:pt x="6094" y="260588"/>
                  </a:lnTo>
                  <a:lnTo>
                    <a:pt x="3048" y="263636"/>
                  </a:lnTo>
                  <a:lnTo>
                    <a:pt x="1545198" y="263636"/>
                  </a:lnTo>
                  <a:close/>
                </a:path>
                <a:path w="1548765" h="264160">
                  <a:moveTo>
                    <a:pt x="35036" y="33528"/>
                  </a:moveTo>
                  <a:lnTo>
                    <a:pt x="33512" y="33528"/>
                  </a:lnTo>
                  <a:lnTo>
                    <a:pt x="33512" y="36576"/>
                  </a:lnTo>
                  <a:lnTo>
                    <a:pt x="35036" y="33528"/>
                  </a:lnTo>
                  <a:close/>
                </a:path>
                <a:path w="1548765" h="264160">
                  <a:moveTo>
                    <a:pt x="1514718" y="228584"/>
                  </a:moveTo>
                  <a:lnTo>
                    <a:pt x="1514718" y="36576"/>
                  </a:lnTo>
                  <a:lnTo>
                    <a:pt x="1513194" y="33528"/>
                  </a:lnTo>
                  <a:lnTo>
                    <a:pt x="35036" y="33528"/>
                  </a:lnTo>
                  <a:lnTo>
                    <a:pt x="33512" y="36576"/>
                  </a:lnTo>
                  <a:lnTo>
                    <a:pt x="33512" y="228584"/>
                  </a:lnTo>
                  <a:lnTo>
                    <a:pt x="35036" y="231632"/>
                  </a:lnTo>
                  <a:lnTo>
                    <a:pt x="35036" y="36576"/>
                  </a:lnTo>
                  <a:lnTo>
                    <a:pt x="36560" y="35052"/>
                  </a:lnTo>
                  <a:lnTo>
                    <a:pt x="36560" y="36576"/>
                  </a:lnTo>
                  <a:lnTo>
                    <a:pt x="1511670" y="36576"/>
                  </a:lnTo>
                  <a:lnTo>
                    <a:pt x="1511670" y="35052"/>
                  </a:lnTo>
                  <a:lnTo>
                    <a:pt x="1513194" y="36576"/>
                  </a:lnTo>
                  <a:lnTo>
                    <a:pt x="1513194" y="231632"/>
                  </a:lnTo>
                  <a:lnTo>
                    <a:pt x="1514718" y="228584"/>
                  </a:lnTo>
                  <a:close/>
                </a:path>
                <a:path w="1548765" h="264160">
                  <a:moveTo>
                    <a:pt x="36560" y="36576"/>
                  </a:moveTo>
                  <a:lnTo>
                    <a:pt x="36560" y="35052"/>
                  </a:lnTo>
                  <a:lnTo>
                    <a:pt x="35036" y="36576"/>
                  </a:lnTo>
                  <a:lnTo>
                    <a:pt x="36560" y="36576"/>
                  </a:lnTo>
                  <a:close/>
                </a:path>
                <a:path w="1548765" h="264160">
                  <a:moveTo>
                    <a:pt x="36560" y="228584"/>
                  </a:moveTo>
                  <a:lnTo>
                    <a:pt x="36560" y="36576"/>
                  </a:lnTo>
                  <a:lnTo>
                    <a:pt x="35036" y="36576"/>
                  </a:lnTo>
                  <a:lnTo>
                    <a:pt x="35036" y="228584"/>
                  </a:lnTo>
                  <a:lnTo>
                    <a:pt x="36560" y="228584"/>
                  </a:lnTo>
                  <a:close/>
                </a:path>
                <a:path w="1548765" h="264160">
                  <a:moveTo>
                    <a:pt x="1513194" y="228584"/>
                  </a:moveTo>
                  <a:lnTo>
                    <a:pt x="35036" y="228584"/>
                  </a:lnTo>
                  <a:lnTo>
                    <a:pt x="36560" y="230108"/>
                  </a:lnTo>
                  <a:lnTo>
                    <a:pt x="36560" y="231632"/>
                  </a:lnTo>
                  <a:lnTo>
                    <a:pt x="1511670" y="231632"/>
                  </a:lnTo>
                  <a:lnTo>
                    <a:pt x="1511670" y="230108"/>
                  </a:lnTo>
                  <a:lnTo>
                    <a:pt x="1513194" y="228584"/>
                  </a:lnTo>
                  <a:close/>
                </a:path>
                <a:path w="1548765" h="264160">
                  <a:moveTo>
                    <a:pt x="36560" y="231632"/>
                  </a:moveTo>
                  <a:lnTo>
                    <a:pt x="36560" y="230108"/>
                  </a:lnTo>
                  <a:lnTo>
                    <a:pt x="35036" y="228584"/>
                  </a:lnTo>
                  <a:lnTo>
                    <a:pt x="35036" y="231632"/>
                  </a:lnTo>
                  <a:lnTo>
                    <a:pt x="36560" y="231632"/>
                  </a:lnTo>
                  <a:close/>
                </a:path>
                <a:path w="1548765" h="264160">
                  <a:moveTo>
                    <a:pt x="1513194" y="36576"/>
                  </a:moveTo>
                  <a:lnTo>
                    <a:pt x="1511670" y="35052"/>
                  </a:lnTo>
                  <a:lnTo>
                    <a:pt x="1511670" y="36576"/>
                  </a:lnTo>
                  <a:lnTo>
                    <a:pt x="1513194" y="36576"/>
                  </a:lnTo>
                  <a:close/>
                </a:path>
                <a:path w="1548765" h="264160">
                  <a:moveTo>
                    <a:pt x="1513194" y="228584"/>
                  </a:moveTo>
                  <a:lnTo>
                    <a:pt x="1513194" y="36576"/>
                  </a:lnTo>
                  <a:lnTo>
                    <a:pt x="1511670" y="36576"/>
                  </a:lnTo>
                  <a:lnTo>
                    <a:pt x="1511670" y="228584"/>
                  </a:lnTo>
                  <a:lnTo>
                    <a:pt x="1513194" y="228584"/>
                  </a:lnTo>
                  <a:close/>
                </a:path>
                <a:path w="1548765" h="264160">
                  <a:moveTo>
                    <a:pt x="1513194" y="231632"/>
                  </a:moveTo>
                  <a:lnTo>
                    <a:pt x="1513194" y="228584"/>
                  </a:lnTo>
                  <a:lnTo>
                    <a:pt x="1511670" y="230108"/>
                  </a:lnTo>
                  <a:lnTo>
                    <a:pt x="1511670" y="231632"/>
                  </a:lnTo>
                  <a:lnTo>
                    <a:pt x="1513194" y="231632"/>
                  </a:lnTo>
                  <a:close/>
                </a:path>
                <a:path w="1548765" h="264160">
                  <a:moveTo>
                    <a:pt x="1546722" y="4572"/>
                  </a:moveTo>
                  <a:lnTo>
                    <a:pt x="1546722" y="3048"/>
                  </a:lnTo>
                  <a:lnTo>
                    <a:pt x="1543674" y="3048"/>
                  </a:lnTo>
                  <a:lnTo>
                    <a:pt x="1513194" y="33528"/>
                  </a:lnTo>
                  <a:lnTo>
                    <a:pt x="1514718" y="33528"/>
                  </a:lnTo>
                  <a:lnTo>
                    <a:pt x="1514718" y="36576"/>
                  </a:lnTo>
                  <a:lnTo>
                    <a:pt x="1546722" y="4572"/>
                  </a:lnTo>
                  <a:close/>
                </a:path>
                <a:path w="1548765" h="264160">
                  <a:moveTo>
                    <a:pt x="1514718" y="36576"/>
                  </a:moveTo>
                  <a:lnTo>
                    <a:pt x="1514718" y="33528"/>
                  </a:lnTo>
                  <a:lnTo>
                    <a:pt x="1513194" y="33528"/>
                  </a:lnTo>
                  <a:lnTo>
                    <a:pt x="1514718" y="36576"/>
                  </a:lnTo>
                  <a:close/>
                </a:path>
                <a:path w="1548765" h="264160">
                  <a:moveTo>
                    <a:pt x="1546722" y="260588"/>
                  </a:moveTo>
                  <a:lnTo>
                    <a:pt x="1514718" y="228584"/>
                  </a:lnTo>
                  <a:lnTo>
                    <a:pt x="1513194" y="231632"/>
                  </a:lnTo>
                  <a:lnTo>
                    <a:pt x="1514718" y="231632"/>
                  </a:lnTo>
                  <a:lnTo>
                    <a:pt x="1514718" y="233156"/>
                  </a:lnTo>
                  <a:lnTo>
                    <a:pt x="1542150" y="260588"/>
                  </a:lnTo>
                  <a:lnTo>
                    <a:pt x="1546722" y="260588"/>
                  </a:lnTo>
                  <a:close/>
                </a:path>
                <a:path w="1548765" h="264160">
                  <a:moveTo>
                    <a:pt x="1514718" y="233156"/>
                  </a:moveTo>
                  <a:lnTo>
                    <a:pt x="1514718" y="231632"/>
                  </a:lnTo>
                  <a:lnTo>
                    <a:pt x="1513194" y="231632"/>
                  </a:lnTo>
                  <a:lnTo>
                    <a:pt x="1514718" y="233156"/>
                  </a:lnTo>
                  <a:close/>
                </a:path>
                <a:path w="1548765" h="264160">
                  <a:moveTo>
                    <a:pt x="1546722" y="260588"/>
                  </a:moveTo>
                  <a:lnTo>
                    <a:pt x="1542150" y="260588"/>
                  </a:lnTo>
                  <a:lnTo>
                    <a:pt x="1545198" y="263636"/>
                  </a:lnTo>
                  <a:lnTo>
                    <a:pt x="1545198" y="262112"/>
                  </a:lnTo>
                  <a:lnTo>
                    <a:pt x="1546722" y="260588"/>
                  </a:lnTo>
                  <a:close/>
                </a:path>
                <a:path w="1548765" h="264160">
                  <a:moveTo>
                    <a:pt x="1546722" y="3048"/>
                  </a:moveTo>
                  <a:lnTo>
                    <a:pt x="1545198" y="1524"/>
                  </a:lnTo>
                  <a:lnTo>
                    <a:pt x="1543674" y="3048"/>
                  </a:lnTo>
                  <a:lnTo>
                    <a:pt x="1546722" y="3048"/>
                  </a:lnTo>
                  <a:close/>
                </a:path>
                <a:path w="1548765" h="264160">
                  <a:moveTo>
                    <a:pt x="1548246" y="3048"/>
                  </a:moveTo>
                  <a:lnTo>
                    <a:pt x="1545198" y="1524"/>
                  </a:lnTo>
                  <a:lnTo>
                    <a:pt x="1546722" y="3048"/>
                  </a:lnTo>
                  <a:lnTo>
                    <a:pt x="1546722" y="4572"/>
                  </a:lnTo>
                  <a:lnTo>
                    <a:pt x="1548246" y="3048"/>
                  </a:lnTo>
                  <a:close/>
                </a:path>
                <a:path w="1548765" h="264160">
                  <a:moveTo>
                    <a:pt x="1548246" y="262112"/>
                  </a:moveTo>
                  <a:lnTo>
                    <a:pt x="1548246" y="3048"/>
                  </a:lnTo>
                  <a:lnTo>
                    <a:pt x="1545198" y="6096"/>
                  </a:lnTo>
                  <a:lnTo>
                    <a:pt x="1545198" y="259064"/>
                  </a:lnTo>
                  <a:lnTo>
                    <a:pt x="1548246" y="262112"/>
                  </a:lnTo>
                  <a:close/>
                </a:path>
                <a:path w="1548765" h="264160">
                  <a:moveTo>
                    <a:pt x="1548246" y="262112"/>
                  </a:moveTo>
                  <a:lnTo>
                    <a:pt x="1546722" y="260588"/>
                  </a:lnTo>
                  <a:lnTo>
                    <a:pt x="1545198" y="262112"/>
                  </a:lnTo>
                  <a:lnTo>
                    <a:pt x="1545198" y="263636"/>
                  </a:lnTo>
                  <a:lnTo>
                    <a:pt x="1548246" y="262112"/>
                  </a:lnTo>
                  <a:close/>
                </a:path>
                <a:path w="1548765" h="264160">
                  <a:moveTo>
                    <a:pt x="1548246" y="263636"/>
                  </a:moveTo>
                  <a:lnTo>
                    <a:pt x="1548246" y="262112"/>
                  </a:lnTo>
                  <a:lnTo>
                    <a:pt x="1545198" y="263636"/>
                  </a:lnTo>
                  <a:lnTo>
                    <a:pt x="1548246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9" name="object 89"/>
          <p:cNvSpPr txBox="1"/>
          <p:nvPr/>
        </p:nvSpPr>
        <p:spPr>
          <a:xfrm>
            <a:off x="8422446" y="2357442"/>
            <a:ext cx="54737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f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ca</a:t>
            </a:r>
            <a:r>
              <a:rPr sz="600" spc="-2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Gh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90" name="object 90"/>
          <p:cNvGrpSpPr/>
          <p:nvPr/>
        </p:nvGrpSpPr>
        <p:grpSpPr>
          <a:xfrm>
            <a:off x="7921614" y="2681005"/>
            <a:ext cx="1550035" cy="262255"/>
            <a:chOff x="7921614" y="2681005"/>
            <a:chExt cx="1550035" cy="262255"/>
          </a:xfrm>
        </p:grpSpPr>
        <p:pic>
          <p:nvPicPr>
            <p:cNvPr id="91" name="object 9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923138" y="2682529"/>
              <a:ext cx="1546722" cy="25754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7921614" y="2681005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4" h="262255">
                  <a:moveTo>
                    <a:pt x="3048" y="0"/>
                  </a:moveTo>
                  <a:lnTo>
                    <a:pt x="0" y="0"/>
                  </a:lnTo>
                  <a:lnTo>
                    <a:pt x="0" y="262112"/>
                  </a:lnTo>
                  <a:lnTo>
                    <a:pt x="1524" y="262112"/>
                  </a:lnTo>
                  <a:lnTo>
                    <a:pt x="1524" y="1524"/>
                  </a:lnTo>
                  <a:lnTo>
                    <a:pt x="3048" y="0"/>
                  </a:lnTo>
                  <a:close/>
                </a:path>
                <a:path w="1550034" h="262255">
                  <a:moveTo>
                    <a:pt x="6094" y="3048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2268" y="2303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4" y="3048"/>
                  </a:lnTo>
                  <a:close/>
                </a:path>
                <a:path w="1550034" h="262255">
                  <a:moveTo>
                    <a:pt x="2268" y="2303"/>
                  </a:moveTo>
                  <a:lnTo>
                    <a:pt x="1524" y="1524"/>
                  </a:lnTo>
                  <a:lnTo>
                    <a:pt x="1524" y="3048"/>
                  </a:lnTo>
                  <a:lnTo>
                    <a:pt x="2268" y="2303"/>
                  </a:lnTo>
                  <a:close/>
                </a:path>
                <a:path w="1550034" h="262255">
                  <a:moveTo>
                    <a:pt x="2978" y="3048"/>
                  </a:moveTo>
                  <a:lnTo>
                    <a:pt x="2268" y="2303"/>
                  </a:lnTo>
                  <a:lnTo>
                    <a:pt x="1524" y="3048"/>
                  </a:lnTo>
                  <a:lnTo>
                    <a:pt x="2978" y="3048"/>
                  </a:lnTo>
                  <a:close/>
                </a:path>
                <a:path w="1550034" h="262255">
                  <a:moveTo>
                    <a:pt x="3048" y="257540"/>
                  </a:moveTo>
                  <a:lnTo>
                    <a:pt x="3048" y="3121"/>
                  </a:lnTo>
                  <a:lnTo>
                    <a:pt x="1524" y="3048"/>
                  </a:lnTo>
                  <a:lnTo>
                    <a:pt x="1524" y="257540"/>
                  </a:lnTo>
                  <a:lnTo>
                    <a:pt x="3048" y="257540"/>
                  </a:lnTo>
                  <a:close/>
                </a:path>
                <a:path w="1550034" h="262255">
                  <a:moveTo>
                    <a:pt x="3047" y="257540"/>
                  </a:moveTo>
                  <a:lnTo>
                    <a:pt x="1524" y="257540"/>
                  </a:lnTo>
                  <a:lnTo>
                    <a:pt x="2285" y="258302"/>
                  </a:lnTo>
                  <a:lnTo>
                    <a:pt x="3047" y="257540"/>
                  </a:lnTo>
                  <a:close/>
                </a:path>
                <a:path w="1550034" h="262255">
                  <a:moveTo>
                    <a:pt x="2285" y="258302"/>
                  </a:moveTo>
                  <a:lnTo>
                    <a:pt x="1524" y="257540"/>
                  </a:lnTo>
                  <a:lnTo>
                    <a:pt x="1524" y="259064"/>
                  </a:lnTo>
                  <a:lnTo>
                    <a:pt x="2285" y="258302"/>
                  </a:lnTo>
                  <a:close/>
                </a:path>
                <a:path w="1550034" h="262255">
                  <a:moveTo>
                    <a:pt x="3048" y="260588"/>
                  </a:moveTo>
                  <a:lnTo>
                    <a:pt x="3048" y="259064"/>
                  </a:lnTo>
                  <a:lnTo>
                    <a:pt x="2285" y="258302"/>
                  </a:lnTo>
                  <a:lnTo>
                    <a:pt x="1524" y="259064"/>
                  </a:lnTo>
                  <a:lnTo>
                    <a:pt x="3048" y="260588"/>
                  </a:lnTo>
                  <a:close/>
                </a:path>
                <a:path w="1550034" h="262255">
                  <a:moveTo>
                    <a:pt x="1549770" y="262112"/>
                  </a:moveTo>
                  <a:lnTo>
                    <a:pt x="1549770" y="259064"/>
                  </a:lnTo>
                  <a:lnTo>
                    <a:pt x="1546722" y="260588"/>
                  </a:lnTo>
                  <a:lnTo>
                    <a:pt x="1543674" y="257540"/>
                  </a:lnTo>
                  <a:lnTo>
                    <a:pt x="6094" y="257540"/>
                  </a:lnTo>
                  <a:lnTo>
                    <a:pt x="3048" y="260588"/>
                  </a:lnTo>
                  <a:lnTo>
                    <a:pt x="1524" y="259064"/>
                  </a:lnTo>
                  <a:lnTo>
                    <a:pt x="1524" y="262112"/>
                  </a:lnTo>
                  <a:lnTo>
                    <a:pt x="1549770" y="262112"/>
                  </a:lnTo>
                  <a:close/>
                </a:path>
                <a:path w="1550034" h="262255">
                  <a:moveTo>
                    <a:pt x="3048" y="3048"/>
                  </a:moveTo>
                  <a:lnTo>
                    <a:pt x="3048" y="1524"/>
                  </a:lnTo>
                  <a:lnTo>
                    <a:pt x="2268" y="2303"/>
                  </a:lnTo>
                  <a:lnTo>
                    <a:pt x="2978" y="3048"/>
                  </a:lnTo>
                  <a:close/>
                </a:path>
                <a:path w="1550034" h="262255">
                  <a:moveTo>
                    <a:pt x="6094" y="257540"/>
                  </a:moveTo>
                  <a:lnTo>
                    <a:pt x="2978" y="257610"/>
                  </a:lnTo>
                  <a:lnTo>
                    <a:pt x="2285" y="258302"/>
                  </a:lnTo>
                  <a:lnTo>
                    <a:pt x="3048" y="259064"/>
                  </a:lnTo>
                  <a:lnTo>
                    <a:pt x="3048" y="260588"/>
                  </a:lnTo>
                  <a:lnTo>
                    <a:pt x="6094" y="257540"/>
                  </a:lnTo>
                  <a:close/>
                </a:path>
                <a:path w="1550034" h="262255">
                  <a:moveTo>
                    <a:pt x="35036" y="32004"/>
                  </a:moveTo>
                  <a:lnTo>
                    <a:pt x="6094" y="3048"/>
                  </a:lnTo>
                  <a:lnTo>
                    <a:pt x="2978" y="3048"/>
                  </a:lnTo>
                  <a:lnTo>
                    <a:pt x="31988" y="33454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50034" h="262255">
                  <a:moveTo>
                    <a:pt x="35036" y="228584"/>
                  </a:moveTo>
                  <a:lnTo>
                    <a:pt x="31988" y="228585"/>
                  </a:lnTo>
                  <a:lnTo>
                    <a:pt x="3047" y="257540"/>
                  </a:lnTo>
                  <a:lnTo>
                    <a:pt x="6094" y="257540"/>
                  </a:lnTo>
                  <a:lnTo>
                    <a:pt x="35036" y="228584"/>
                  </a:lnTo>
                  <a:close/>
                </a:path>
                <a:path w="1550034" h="262255">
                  <a:moveTo>
                    <a:pt x="1546722" y="0"/>
                  </a:moveTo>
                  <a:lnTo>
                    <a:pt x="3048" y="0"/>
                  </a:lnTo>
                  <a:lnTo>
                    <a:pt x="6094" y="3048"/>
                  </a:lnTo>
                  <a:lnTo>
                    <a:pt x="1543674" y="3048"/>
                  </a:lnTo>
                  <a:lnTo>
                    <a:pt x="1546722" y="0"/>
                  </a:lnTo>
                  <a:close/>
                </a:path>
                <a:path w="1550034" h="262255">
                  <a:moveTo>
                    <a:pt x="35036" y="32004"/>
                  </a:moveTo>
                  <a:lnTo>
                    <a:pt x="31988" y="32004"/>
                  </a:lnTo>
                  <a:lnTo>
                    <a:pt x="31989" y="33455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50034" h="262255">
                  <a:moveTo>
                    <a:pt x="36560" y="225536"/>
                  </a:moveTo>
                  <a:lnTo>
                    <a:pt x="36560" y="35052"/>
                  </a:lnTo>
                  <a:lnTo>
                    <a:pt x="33512" y="35052"/>
                  </a:lnTo>
                  <a:lnTo>
                    <a:pt x="31988" y="33454"/>
                  </a:lnTo>
                  <a:lnTo>
                    <a:pt x="31988" y="228584"/>
                  </a:lnTo>
                  <a:lnTo>
                    <a:pt x="33512" y="227060"/>
                  </a:lnTo>
                  <a:lnTo>
                    <a:pt x="33512" y="225536"/>
                  </a:lnTo>
                  <a:lnTo>
                    <a:pt x="36560" y="225536"/>
                  </a:lnTo>
                  <a:close/>
                </a:path>
                <a:path w="1550034" h="262255">
                  <a:moveTo>
                    <a:pt x="35036" y="228584"/>
                  </a:moveTo>
                  <a:lnTo>
                    <a:pt x="33512" y="227060"/>
                  </a:lnTo>
                  <a:lnTo>
                    <a:pt x="31989" y="228584"/>
                  </a:lnTo>
                  <a:lnTo>
                    <a:pt x="35036" y="228584"/>
                  </a:lnTo>
                  <a:close/>
                </a:path>
                <a:path w="1550034" h="262255">
                  <a:moveTo>
                    <a:pt x="1516242" y="35052"/>
                  </a:moveTo>
                  <a:lnTo>
                    <a:pt x="1514718" y="33528"/>
                  </a:lnTo>
                  <a:lnTo>
                    <a:pt x="1514718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6560" y="33528"/>
                  </a:lnTo>
                  <a:lnTo>
                    <a:pt x="36560" y="35052"/>
                  </a:lnTo>
                  <a:lnTo>
                    <a:pt x="1514718" y="35052"/>
                  </a:lnTo>
                  <a:lnTo>
                    <a:pt x="1514718" y="33528"/>
                  </a:lnTo>
                  <a:lnTo>
                    <a:pt x="1516242" y="35052"/>
                  </a:lnTo>
                  <a:close/>
                </a:path>
                <a:path w="1550034" h="262255">
                  <a:moveTo>
                    <a:pt x="36560" y="35052"/>
                  </a:moveTo>
                  <a:lnTo>
                    <a:pt x="36560" y="33528"/>
                  </a:lnTo>
                  <a:lnTo>
                    <a:pt x="33512" y="35052"/>
                  </a:lnTo>
                  <a:lnTo>
                    <a:pt x="36560" y="35052"/>
                  </a:lnTo>
                  <a:close/>
                </a:path>
                <a:path w="1550034" h="262255">
                  <a:moveTo>
                    <a:pt x="1516242" y="225536"/>
                  </a:moveTo>
                  <a:lnTo>
                    <a:pt x="33512" y="225536"/>
                  </a:lnTo>
                  <a:lnTo>
                    <a:pt x="36560" y="227060"/>
                  </a:lnTo>
                  <a:lnTo>
                    <a:pt x="36560" y="228584"/>
                  </a:lnTo>
                  <a:lnTo>
                    <a:pt x="1514718" y="228584"/>
                  </a:lnTo>
                  <a:lnTo>
                    <a:pt x="1514718" y="227060"/>
                  </a:lnTo>
                  <a:lnTo>
                    <a:pt x="1516242" y="225536"/>
                  </a:lnTo>
                  <a:close/>
                </a:path>
                <a:path w="1550034" h="262255">
                  <a:moveTo>
                    <a:pt x="36560" y="228584"/>
                  </a:moveTo>
                  <a:lnTo>
                    <a:pt x="36560" y="227060"/>
                  </a:lnTo>
                  <a:lnTo>
                    <a:pt x="33512" y="225536"/>
                  </a:lnTo>
                  <a:lnTo>
                    <a:pt x="33512" y="227060"/>
                  </a:lnTo>
                  <a:lnTo>
                    <a:pt x="35036" y="228584"/>
                  </a:lnTo>
                  <a:lnTo>
                    <a:pt x="36560" y="228584"/>
                  </a:lnTo>
                  <a:close/>
                </a:path>
                <a:path w="1550034" h="262255">
                  <a:moveTo>
                    <a:pt x="1548246" y="3048"/>
                  </a:moveTo>
                  <a:lnTo>
                    <a:pt x="1543674" y="3048"/>
                  </a:lnTo>
                  <a:lnTo>
                    <a:pt x="1514718" y="32004"/>
                  </a:lnTo>
                  <a:lnTo>
                    <a:pt x="1517766" y="32004"/>
                  </a:lnTo>
                  <a:lnTo>
                    <a:pt x="1517766" y="33528"/>
                  </a:lnTo>
                  <a:lnTo>
                    <a:pt x="1548246" y="3048"/>
                  </a:lnTo>
                  <a:close/>
                </a:path>
                <a:path w="1550034" h="262255">
                  <a:moveTo>
                    <a:pt x="1517766" y="33528"/>
                  </a:moveTo>
                  <a:lnTo>
                    <a:pt x="1517766" y="32004"/>
                  </a:lnTo>
                  <a:lnTo>
                    <a:pt x="1514718" y="32004"/>
                  </a:lnTo>
                  <a:lnTo>
                    <a:pt x="1516242" y="35052"/>
                  </a:lnTo>
                  <a:lnTo>
                    <a:pt x="1517766" y="33528"/>
                  </a:lnTo>
                  <a:close/>
                </a:path>
                <a:path w="1550034" h="262255">
                  <a:moveTo>
                    <a:pt x="1517766" y="228515"/>
                  </a:moveTo>
                  <a:lnTo>
                    <a:pt x="1517766" y="33528"/>
                  </a:lnTo>
                  <a:lnTo>
                    <a:pt x="1516242" y="35052"/>
                  </a:lnTo>
                  <a:lnTo>
                    <a:pt x="1514718" y="35052"/>
                  </a:lnTo>
                  <a:lnTo>
                    <a:pt x="1514718" y="225536"/>
                  </a:lnTo>
                  <a:lnTo>
                    <a:pt x="1516242" y="225536"/>
                  </a:lnTo>
                  <a:lnTo>
                    <a:pt x="1516242" y="227060"/>
                  </a:lnTo>
                  <a:lnTo>
                    <a:pt x="1517766" y="228515"/>
                  </a:lnTo>
                  <a:close/>
                </a:path>
                <a:path w="1550034" h="262255">
                  <a:moveTo>
                    <a:pt x="1516242" y="227060"/>
                  </a:moveTo>
                  <a:lnTo>
                    <a:pt x="1516242" y="225536"/>
                  </a:lnTo>
                  <a:lnTo>
                    <a:pt x="1514718" y="227060"/>
                  </a:lnTo>
                  <a:lnTo>
                    <a:pt x="1514718" y="228584"/>
                  </a:lnTo>
                  <a:lnTo>
                    <a:pt x="1516242" y="227060"/>
                  </a:lnTo>
                  <a:close/>
                </a:path>
                <a:path w="1550034" h="262255">
                  <a:moveTo>
                    <a:pt x="1548174" y="257540"/>
                  </a:moveTo>
                  <a:lnTo>
                    <a:pt x="1516242" y="227060"/>
                  </a:lnTo>
                  <a:lnTo>
                    <a:pt x="1514718" y="228584"/>
                  </a:lnTo>
                  <a:lnTo>
                    <a:pt x="1517766" y="228584"/>
                  </a:lnTo>
                  <a:lnTo>
                    <a:pt x="1517766" y="231632"/>
                  </a:lnTo>
                  <a:lnTo>
                    <a:pt x="1543674" y="257540"/>
                  </a:lnTo>
                  <a:lnTo>
                    <a:pt x="1548174" y="257540"/>
                  </a:lnTo>
                  <a:close/>
                </a:path>
                <a:path w="1550034" h="262255">
                  <a:moveTo>
                    <a:pt x="1517766" y="231632"/>
                  </a:moveTo>
                  <a:lnTo>
                    <a:pt x="1517766" y="228584"/>
                  </a:lnTo>
                  <a:lnTo>
                    <a:pt x="1514718" y="228584"/>
                  </a:lnTo>
                  <a:lnTo>
                    <a:pt x="1517766" y="231632"/>
                  </a:lnTo>
                  <a:close/>
                </a:path>
                <a:path w="1550034" h="262255">
                  <a:moveTo>
                    <a:pt x="1549770" y="1524"/>
                  </a:moveTo>
                  <a:lnTo>
                    <a:pt x="1546722" y="0"/>
                  </a:lnTo>
                  <a:lnTo>
                    <a:pt x="1543674" y="3048"/>
                  </a:lnTo>
                  <a:lnTo>
                    <a:pt x="1546722" y="3048"/>
                  </a:lnTo>
                  <a:lnTo>
                    <a:pt x="1546722" y="1524"/>
                  </a:lnTo>
                  <a:lnTo>
                    <a:pt x="1548246" y="3048"/>
                  </a:lnTo>
                  <a:lnTo>
                    <a:pt x="1549770" y="1524"/>
                  </a:lnTo>
                  <a:close/>
                </a:path>
                <a:path w="1550034" h="262255">
                  <a:moveTo>
                    <a:pt x="1548211" y="257576"/>
                  </a:moveTo>
                  <a:lnTo>
                    <a:pt x="1543674" y="257540"/>
                  </a:lnTo>
                  <a:lnTo>
                    <a:pt x="1546722" y="260588"/>
                  </a:lnTo>
                  <a:lnTo>
                    <a:pt x="1546722" y="259064"/>
                  </a:lnTo>
                  <a:lnTo>
                    <a:pt x="1548211" y="257576"/>
                  </a:lnTo>
                  <a:close/>
                </a:path>
                <a:path w="1550034" h="262255">
                  <a:moveTo>
                    <a:pt x="1549770" y="1524"/>
                  </a:moveTo>
                  <a:lnTo>
                    <a:pt x="1549770" y="0"/>
                  </a:lnTo>
                  <a:lnTo>
                    <a:pt x="1546722" y="0"/>
                  </a:lnTo>
                  <a:lnTo>
                    <a:pt x="1549770" y="1524"/>
                  </a:lnTo>
                  <a:close/>
                </a:path>
                <a:path w="1550034" h="262255">
                  <a:moveTo>
                    <a:pt x="1548246" y="3048"/>
                  </a:moveTo>
                  <a:lnTo>
                    <a:pt x="1546722" y="1524"/>
                  </a:lnTo>
                  <a:lnTo>
                    <a:pt x="1546722" y="3048"/>
                  </a:lnTo>
                  <a:lnTo>
                    <a:pt x="1548246" y="3048"/>
                  </a:lnTo>
                  <a:close/>
                </a:path>
                <a:path w="1550034" h="262255">
                  <a:moveTo>
                    <a:pt x="1549770" y="259064"/>
                  </a:moveTo>
                  <a:lnTo>
                    <a:pt x="1549770" y="1524"/>
                  </a:lnTo>
                  <a:lnTo>
                    <a:pt x="1546722" y="4572"/>
                  </a:lnTo>
                  <a:lnTo>
                    <a:pt x="1546722" y="256155"/>
                  </a:lnTo>
                  <a:lnTo>
                    <a:pt x="1549770" y="259064"/>
                  </a:lnTo>
                  <a:close/>
                </a:path>
                <a:path w="1550034" h="262255">
                  <a:moveTo>
                    <a:pt x="1549770" y="259064"/>
                  </a:moveTo>
                  <a:lnTo>
                    <a:pt x="1548246" y="257610"/>
                  </a:lnTo>
                  <a:lnTo>
                    <a:pt x="1546722" y="259064"/>
                  </a:lnTo>
                  <a:lnTo>
                    <a:pt x="1546722" y="260588"/>
                  </a:lnTo>
                  <a:lnTo>
                    <a:pt x="1549770" y="259064"/>
                  </a:lnTo>
                  <a:close/>
                </a:path>
                <a:path w="1550034" h="262255">
                  <a:moveTo>
                    <a:pt x="1548246" y="257610"/>
                  </a:move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/>
          <p:cNvSpPr txBox="1"/>
          <p:nvPr/>
        </p:nvSpPr>
        <p:spPr>
          <a:xfrm>
            <a:off x="8396537" y="2747548"/>
            <a:ext cx="59753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si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2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(Indonesi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921614" y="3071119"/>
            <a:ext cx="1550035" cy="262255"/>
            <a:chOff x="7921614" y="3071119"/>
            <a:chExt cx="1550035" cy="262255"/>
          </a:xfrm>
        </p:grpSpPr>
        <p:pic>
          <p:nvPicPr>
            <p:cNvPr id="95" name="object 9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923138" y="3072642"/>
              <a:ext cx="1546722" cy="259064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7921614" y="3071119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4" h="262254">
                  <a:moveTo>
                    <a:pt x="3048" y="0"/>
                  </a:moveTo>
                  <a:lnTo>
                    <a:pt x="0" y="0"/>
                  </a:lnTo>
                  <a:lnTo>
                    <a:pt x="0" y="262112"/>
                  </a:lnTo>
                  <a:lnTo>
                    <a:pt x="1524" y="262112"/>
                  </a:lnTo>
                  <a:lnTo>
                    <a:pt x="1524" y="3048"/>
                  </a:lnTo>
                  <a:lnTo>
                    <a:pt x="3048" y="0"/>
                  </a:lnTo>
                  <a:close/>
                </a:path>
                <a:path w="1550034" h="262254">
                  <a:moveTo>
                    <a:pt x="6094" y="3048"/>
                  </a:moveTo>
                  <a:lnTo>
                    <a:pt x="3048" y="0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4" y="3048"/>
                  </a:lnTo>
                  <a:close/>
                </a:path>
                <a:path w="1550034" h="262254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4" h="262254">
                  <a:moveTo>
                    <a:pt x="35036" y="32004"/>
                  </a:moveTo>
                  <a:lnTo>
                    <a:pt x="6094" y="3048"/>
                  </a:lnTo>
                  <a:lnTo>
                    <a:pt x="1524" y="3048"/>
                  </a:lnTo>
                  <a:lnTo>
                    <a:pt x="31988" y="33527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50034" h="262254">
                  <a:moveTo>
                    <a:pt x="3048" y="257540"/>
                  </a:moveTo>
                  <a:lnTo>
                    <a:pt x="3048" y="4572"/>
                  </a:lnTo>
                  <a:lnTo>
                    <a:pt x="1524" y="3048"/>
                  </a:lnTo>
                  <a:lnTo>
                    <a:pt x="1524" y="259064"/>
                  </a:lnTo>
                  <a:lnTo>
                    <a:pt x="3048" y="257540"/>
                  </a:lnTo>
                  <a:close/>
                </a:path>
                <a:path w="1550034" h="262254">
                  <a:moveTo>
                    <a:pt x="35036" y="228584"/>
                  </a:moveTo>
                  <a:lnTo>
                    <a:pt x="33512" y="227060"/>
                  </a:lnTo>
                  <a:lnTo>
                    <a:pt x="1524" y="259064"/>
                  </a:lnTo>
                  <a:lnTo>
                    <a:pt x="4571" y="259064"/>
                  </a:lnTo>
                  <a:lnTo>
                    <a:pt x="31988" y="231634"/>
                  </a:lnTo>
                  <a:lnTo>
                    <a:pt x="31988" y="230108"/>
                  </a:lnTo>
                  <a:lnTo>
                    <a:pt x="33513" y="230108"/>
                  </a:lnTo>
                  <a:lnTo>
                    <a:pt x="35036" y="228584"/>
                  </a:lnTo>
                  <a:close/>
                </a:path>
                <a:path w="1550034" h="262254">
                  <a:moveTo>
                    <a:pt x="4571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4571" y="259064"/>
                  </a:lnTo>
                  <a:close/>
                </a:path>
                <a:path w="1550034" h="262254">
                  <a:moveTo>
                    <a:pt x="1549770" y="262112"/>
                  </a:moveTo>
                  <a:lnTo>
                    <a:pt x="1549770" y="259064"/>
                  </a:lnTo>
                  <a:lnTo>
                    <a:pt x="1546722" y="260588"/>
                  </a:lnTo>
                  <a:lnTo>
                    <a:pt x="1545198" y="259064"/>
                  </a:lnTo>
                  <a:lnTo>
                    <a:pt x="4571" y="259064"/>
                  </a:lnTo>
                  <a:lnTo>
                    <a:pt x="3048" y="260588"/>
                  </a:lnTo>
                  <a:lnTo>
                    <a:pt x="1524" y="259064"/>
                  </a:lnTo>
                  <a:lnTo>
                    <a:pt x="1524" y="262112"/>
                  </a:lnTo>
                  <a:lnTo>
                    <a:pt x="1549770" y="262112"/>
                  </a:lnTo>
                  <a:close/>
                </a:path>
                <a:path w="1550034" h="262254">
                  <a:moveTo>
                    <a:pt x="1546722" y="0"/>
                  </a:moveTo>
                  <a:lnTo>
                    <a:pt x="3048" y="0"/>
                  </a:lnTo>
                  <a:lnTo>
                    <a:pt x="6094" y="3048"/>
                  </a:lnTo>
                  <a:lnTo>
                    <a:pt x="1543674" y="3048"/>
                  </a:lnTo>
                  <a:lnTo>
                    <a:pt x="1546722" y="0"/>
                  </a:lnTo>
                  <a:close/>
                </a:path>
                <a:path w="1550034" h="262254">
                  <a:moveTo>
                    <a:pt x="35036" y="32004"/>
                  </a:moveTo>
                  <a:lnTo>
                    <a:pt x="31988" y="32004"/>
                  </a:lnTo>
                  <a:lnTo>
                    <a:pt x="31988" y="33527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50034" h="262254">
                  <a:moveTo>
                    <a:pt x="36560" y="225536"/>
                  </a:moveTo>
                  <a:lnTo>
                    <a:pt x="36560" y="35052"/>
                  </a:lnTo>
                  <a:lnTo>
                    <a:pt x="33512" y="35052"/>
                  </a:lnTo>
                  <a:lnTo>
                    <a:pt x="31988" y="33527"/>
                  </a:lnTo>
                  <a:lnTo>
                    <a:pt x="31988" y="228585"/>
                  </a:lnTo>
                  <a:lnTo>
                    <a:pt x="33512" y="227060"/>
                  </a:lnTo>
                  <a:lnTo>
                    <a:pt x="33512" y="225536"/>
                  </a:lnTo>
                  <a:lnTo>
                    <a:pt x="36560" y="225536"/>
                  </a:lnTo>
                  <a:close/>
                </a:path>
                <a:path w="1550034" h="262254">
                  <a:moveTo>
                    <a:pt x="33513" y="230108"/>
                  </a:moveTo>
                  <a:lnTo>
                    <a:pt x="31988" y="230108"/>
                  </a:lnTo>
                  <a:lnTo>
                    <a:pt x="31988" y="231634"/>
                  </a:lnTo>
                  <a:lnTo>
                    <a:pt x="33513" y="230108"/>
                  </a:lnTo>
                  <a:close/>
                </a:path>
                <a:path w="1550034" h="262254">
                  <a:moveTo>
                    <a:pt x="1516242" y="35052"/>
                  </a:moveTo>
                  <a:lnTo>
                    <a:pt x="1514718" y="33528"/>
                  </a:lnTo>
                  <a:lnTo>
                    <a:pt x="1514718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6560" y="33528"/>
                  </a:lnTo>
                  <a:lnTo>
                    <a:pt x="36560" y="35052"/>
                  </a:lnTo>
                  <a:lnTo>
                    <a:pt x="1514718" y="35052"/>
                  </a:lnTo>
                  <a:lnTo>
                    <a:pt x="1514718" y="33528"/>
                  </a:lnTo>
                  <a:lnTo>
                    <a:pt x="1516242" y="35052"/>
                  </a:lnTo>
                  <a:close/>
                </a:path>
                <a:path w="1550034" h="262254">
                  <a:moveTo>
                    <a:pt x="36560" y="35052"/>
                  </a:moveTo>
                  <a:lnTo>
                    <a:pt x="36560" y="33528"/>
                  </a:lnTo>
                  <a:lnTo>
                    <a:pt x="33512" y="35052"/>
                  </a:lnTo>
                  <a:lnTo>
                    <a:pt x="36560" y="35052"/>
                  </a:lnTo>
                  <a:close/>
                </a:path>
                <a:path w="1550034" h="262254">
                  <a:moveTo>
                    <a:pt x="1516242" y="225536"/>
                  </a:moveTo>
                  <a:lnTo>
                    <a:pt x="33512" y="225536"/>
                  </a:lnTo>
                  <a:lnTo>
                    <a:pt x="36560" y="227060"/>
                  </a:lnTo>
                  <a:lnTo>
                    <a:pt x="36560" y="230108"/>
                  </a:lnTo>
                  <a:lnTo>
                    <a:pt x="1514718" y="230108"/>
                  </a:lnTo>
                  <a:lnTo>
                    <a:pt x="1514718" y="227060"/>
                  </a:lnTo>
                  <a:lnTo>
                    <a:pt x="1516242" y="225536"/>
                  </a:lnTo>
                  <a:close/>
                </a:path>
                <a:path w="1550034" h="262254">
                  <a:moveTo>
                    <a:pt x="36560" y="230108"/>
                  </a:moveTo>
                  <a:lnTo>
                    <a:pt x="36560" y="227060"/>
                  </a:lnTo>
                  <a:lnTo>
                    <a:pt x="33512" y="225536"/>
                  </a:lnTo>
                  <a:lnTo>
                    <a:pt x="33513" y="227061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36560" y="230108"/>
                  </a:lnTo>
                  <a:close/>
                </a:path>
                <a:path w="1550034" h="262254">
                  <a:moveTo>
                    <a:pt x="35036" y="230108"/>
                  </a:moveTo>
                  <a:lnTo>
                    <a:pt x="35036" y="228584"/>
                  </a:lnTo>
                  <a:lnTo>
                    <a:pt x="33513" y="230108"/>
                  </a:lnTo>
                  <a:lnTo>
                    <a:pt x="35036" y="230108"/>
                  </a:lnTo>
                  <a:close/>
                </a:path>
                <a:path w="1550034" h="262254">
                  <a:moveTo>
                    <a:pt x="1548246" y="4502"/>
                  </a:moveTo>
                  <a:lnTo>
                    <a:pt x="1548246" y="3048"/>
                  </a:lnTo>
                  <a:lnTo>
                    <a:pt x="1543674" y="3048"/>
                  </a:lnTo>
                  <a:lnTo>
                    <a:pt x="1514718" y="32004"/>
                  </a:lnTo>
                  <a:lnTo>
                    <a:pt x="1517766" y="32004"/>
                  </a:lnTo>
                  <a:lnTo>
                    <a:pt x="1517766" y="33597"/>
                  </a:lnTo>
                  <a:lnTo>
                    <a:pt x="1548246" y="4502"/>
                  </a:lnTo>
                  <a:close/>
                </a:path>
                <a:path w="1550034" h="262254">
                  <a:moveTo>
                    <a:pt x="1517766" y="33597"/>
                  </a:moveTo>
                  <a:lnTo>
                    <a:pt x="1517766" y="32004"/>
                  </a:lnTo>
                  <a:lnTo>
                    <a:pt x="1514718" y="32004"/>
                  </a:lnTo>
                  <a:lnTo>
                    <a:pt x="1516242" y="35052"/>
                  </a:lnTo>
                  <a:lnTo>
                    <a:pt x="1517766" y="33597"/>
                  </a:lnTo>
                  <a:close/>
                </a:path>
                <a:path w="1550034" h="262254">
                  <a:moveTo>
                    <a:pt x="1517766" y="228515"/>
                  </a:moveTo>
                  <a:lnTo>
                    <a:pt x="1517766" y="33597"/>
                  </a:lnTo>
                  <a:lnTo>
                    <a:pt x="1516242" y="35052"/>
                  </a:lnTo>
                  <a:lnTo>
                    <a:pt x="1514718" y="35052"/>
                  </a:lnTo>
                  <a:lnTo>
                    <a:pt x="1514718" y="225536"/>
                  </a:lnTo>
                  <a:lnTo>
                    <a:pt x="1516242" y="225536"/>
                  </a:lnTo>
                  <a:lnTo>
                    <a:pt x="1516242" y="227060"/>
                  </a:lnTo>
                  <a:lnTo>
                    <a:pt x="1517766" y="228515"/>
                  </a:lnTo>
                  <a:close/>
                </a:path>
                <a:path w="1550034" h="262254">
                  <a:moveTo>
                    <a:pt x="1516242" y="227060"/>
                  </a:moveTo>
                  <a:lnTo>
                    <a:pt x="1516242" y="225536"/>
                  </a:lnTo>
                  <a:lnTo>
                    <a:pt x="1514718" y="227060"/>
                  </a:lnTo>
                  <a:lnTo>
                    <a:pt x="1514718" y="228584"/>
                  </a:lnTo>
                  <a:lnTo>
                    <a:pt x="1516242" y="227060"/>
                  </a:lnTo>
                  <a:close/>
                </a:path>
                <a:path w="1550034" h="262254">
                  <a:moveTo>
                    <a:pt x="1549770" y="259064"/>
                  </a:moveTo>
                  <a:lnTo>
                    <a:pt x="1516242" y="227060"/>
                  </a:lnTo>
                  <a:lnTo>
                    <a:pt x="1514718" y="228584"/>
                  </a:lnTo>
                  <a:lnTo>
                    <a:pt x="1516242" y="230108"/>
                  </a:lnTo>
                  <a:lnTo>
                    <a:pt x="1517766" y="230108"/>
                  </a:lnTo>
                  <a:lnTo>
                    <a:pt x="1517766" y="231632"/>
                  </a:lnTo>
                  <a:lnTo>
                    <a:pt x="1545198" y="259064"/>
                  </a:lnTo>
                  <a:lnTo>
                    <a:pt x="1548246" y="259064"/>
                  </a:lnTo>
                  <a:lnTo>
                    <a:pt x="1548246" y="259826"/>
                  </a:lnTo>
                  <a:lnTo>
                    <a:pt x="1549770" y="259064"/>
                  </a:lnTo>
                  <a:close/>
                </a:path>
                <a:path w="1550034" h="262254">
                  <a:moveTo>
                    <a:pt x="1516242" y="230108"/>
                  </a:moveTo>
                  <a:lnTo>
                    <a:pt x="1514718" y="228584"/>
                  </a:lnTo>
                  <a:lnTo>
                    <a:pt x="1514718" y="230108"/>
                  </a:lnTo>
                  <a:lnTo>
                    <a:pt x="1516242" y="230108"/>
                  </a:lnTo>
                  <a:close/>
                </a:path>
                <a:path w="1550034" h="262254">
                  <a:moveTo>
                    <a:pt x="1517766" y="231632"/>
                  </a:moveTo>
                  <a:lnTo>
                    <a:pt x="1517766" y="230108"/>
                  </a:lnTo>
                  <a:lnTo>
                    <a:pt x="1516242" y="230108"/>
                  </a:lnTo>
                  <a:lnTo>
                    <a:pt x="1517766" y="231632"/>
                  </a:lnTo>
                  <a:close/>
                </a:path>
                <a:path w="1550034" h="262254">
                  <a:moveTo>
                    <a:pt x="1549770" y="3048"/>
                  </a:moveTo>
                  <a:lnTo>
                    <a:pt x="1546722" y="0"/>
                  </a:lnTo>
                  <a:lnTo>
                    <a:pt x="1543674" y="3048"/>
                  </a:lnTo>
                  <a:lnTo>
                    <a:pt x="1546722" y="3048"/>
                  </a:lnTo>
                  <a:lnTo>
                    <a:pt x="1546722" y="1524"/>
                  </a:lnTo>
                  <a:lnTo>
                    <a:pt x="1548246" y="3048"/>
                  </a:lnTo>
                  <a:lnTo>
                    <a:pt x="1548246" y="4502"/>
                  </a:lnTo>
                  <a:lnTo>
                    <a:pt x="1549770" y="3048"/>
                  </a:lnTo>
                  <a:close/>
                </a:path>
                <a:path w="1550034" h="262254">
                  <a:moveTo>
                    <a:pt x="1548246" y="259064"/>
                  </a:moveTo>
                  <a:lnTo>
                    <a:pt x="1545198" y="259064"/>
                  </a:lnTo>
                  <a:lnTo>
                    <a:pt x="1546722" y="260588"/>
                  </a:lnTo>
                  <a:lnTo>
                    <a:pt x="1548246" y="259064"/>
                  </a:lnTo>
                  <a:close/>
                </a:path>
                <a:path w="1550034" h="262254">
                  <a:moveTo>
                    <a:pt x="1549770" y="3048"/>
                  </a:moveTo>
                  <a:lnTo>
                    <a:pt x="1549770" y="0"/>
                  </a:lnTo>
                  <a:lnTo>
                    <a:pt x="1546722" y="0"/>
                  </a:lnTo>
                  <a:lnTo>
                    <a:pt x="1549770" y="3048"/>
                  </a:lnTo>
                  <a:close/>
                </a:path>
                <a:path w="1550034" h="262254">
                  <a:moveTo>
                    <a:pt x="1548246" y="3048"/>
                  </a:moveTo>
                  <a:lnTo>
                    <a:pt x="1546722" y="1524"/>
                  </a:lnTo>
                  <a:lnTo>
                    <a:pt x="1546722" y="3048"/>
                  </a:lnTo>
                  <a:lnTo>
                    <a:pt x="1548246" y="3048"/>
                  </a:lnTo>
                  <a:close/>
                </a:path>
                <a:path w="1550034" h="262254">
                  <a:moveTo>
                    <a:pt x="1549770" y="259064"/>
                  </a:moveTo>
                  <a:lnTo>
                    <a:pt x="1549770" y="3048"/>
                  </a:lnTo>
                  <a:lnTo>
                    <a:pt x="1546722" y="5957"/>
                  </a:lnTo>
                  <a:lnTo>
                    <a:pt x="1546722" y="256155"/>
                  </a:lnTo>
                  <a:lnTo>
                    <a:pt x="1549770" y="259064"/>
                  </a:lnTo>
                  <a:close/>
                </a:path>
                <a:path w="1550034" h="262254">
                  <a:moveTo>
                    <a:pt x="1548246" y="259826"/>
                  </a:moveTo>
                  <a:lnTo>
                    <a:pt x="1548246" y="259064"/>
                  </a:lnTo>
                  <a:lnTo>
                    <a:pt x="1546722" y="260588"/>
                  </a:lnTo>
                  <a:lnTo>
                    <a:pt x="1548246" y="25982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8402634" y="3137667"/>
            <a:ext cx="58737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u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ro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pa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oni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7921614" y="3461232"/>
            <a:ext cx="1548765" cy="264160"/>
            <a:chOff x="7921614" y="3461232"/>
            <a:chExt cx="1548765" cy="264160"/>
          </a:xfrm>
        </p:grpSpPr>
        <p:pic>
          <p:nvPicPr>
            <p:cNvPr id="99" name="object 9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23138" y="3462756"/>
              <a:ext cx="1545198" cy="260588"/>
            </a:xfrm>
            <a:prstGeom prst="rect">
              <a:avLst/>
            </a:prstGeom>
          </p:spPr>
        </p:pic>
        <p:sp>
          <p:nvSpPr>
            <p:cNvPr id="100" name="object 100"/>
            <p:cNvSpPr/>
            <p:nvPr/>
          </p:nvSpPr>
          <p:spPr>
            <a:xfrm>
              <a:off x="7921614" y="3461232"/>
              <a:ext cx="1548765" cy="264160"/>
            </a:xfrm>
            <a:custGeom>
              <a:avLst/>
              <a:gdLst/>
              <a:ahLst/>
              <a:cxnLst/>
              <a:rect l="l" t="t" r="r" b="b"/>
              <a:pathLst>
                <a:path w="1548765" h="264160">
                  <a:moveTo>
                    <a:pt x="3048" y="0"/>
                  </a:moveTo>
                  <a:lnTo>
                    <a:pt x="0" y="0"/>
                  </a:lnTo>
                  <a:lnTo>
                    <a:pt x="0" y="263636"/>
                  </a:lnTo>
                  <a:lnTo>
                    <a:pt x="1524" y="263636"/>
                  </a:lnTo>
                  <a:lnTo>
                    <a:pt x="1524" y="3048"/>
                  </a:lnTo>
                  <a:lnTo>
                    <a:pt x="3048" y="0"/>
                  </a:lnTo>
                  <a:close/>
                </a:path>
                <a:path w="1548765" h="264160">
                  <a:moveTo>
                    <a:pt x="5956" y="3048"/>
                  </a:moveTo>
                  <a:lnTo>
                    <a:pt x="3048" y="0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6" y="3048"/>
                  </a:lnTo>
                  <a:close/>
                </a:path>
                <a:path w="1548765" h="26416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5" h="264160">
                  <a:moveTo>
                    <a:pt x="35036" y="33528"/>
                  </a:moveTo>
                  <a:lnTo>
                    <a:pt x="33582" y="32004"/>
                  </a:lnTo>
                  <a:lnTo>
                    <a:pt x="5956" y="3048"/>
                  </a:lnTo>
                  <a:lnTo>
                    <a:pt x="1524" y="3048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48765" h="264160">
                  <a:moveTo>
                    <a:pt x="3048" y="259064"/>
                  </a:moveTo>
                  <a:lnTo>
                    <a:pt x="3048" y="4572"/>
                  </a:lnTo>
                  <a:lnTo>
                    <a:pt x="1524" y="3048"/>
                  </a:lnTo>
                  <a:lnTo>
                    <a:pt x="1524" y="260588"/>
                  </a:lnTo>
                  <a:lnTo>
                    <a:pt x="3048" y="259064"/>
                  </a:lnTo>
                  <a:close/>
                </a:path>
                <a:path w="1548765" h="264160">
                  <a:moveTo>
                    <a:pt x="35036" y="230108"/>
                  </a:moveTo>
                  <a:lnTo>
                    <a:pt x="33512" y="228584"/>
                  </a:lnTo>
                  <a:lnTo>
                    <a:pt x="1524" y="260588"/>
                  </a:lnTo>
                  <a:lnTo>
                    <a:pt x="5956" y="260588"/>
                  </a:lnTo>
                  <a:lnTo>
                    <a:pt x="33512" y="231706"/>
                  </a:lnTo>
                  <a:lnTo>
                    <a:pt x="35036" y="230108"/>
                  </a:lnTo>
                  <a:close/>
                </a:path>
                <a:path w="1548765" h="264160">
                  <a:moveTo>
                    <a:pt x="5956" y="260588"/>
                  </a:moveTo>
                  <a:lnTo>
                    <a:pt x="1524" y="260588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5956" y="260588"/>
                  </a:lnTo>
                  <a:close/>
                </a:path>
                <a:path w="1548765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1524" y="260588"/>
                  </a:lnTo>
                  <a:lnTo>
                    <a:pt x="3048" y="263636"/>
                  </a:lnTo>
                  <a:close/>
                </a:path>
                <a:path w="1548765" h="264160">
                  <a:moveTo>
                    <a:pt x="3048" y="263636"/>
                  </a:moveTo>
                  <a:lnTo>
                    <a:pt x="1524" y="260588"/>
                  </a:lnTo>
                  <a:lnTo>
                    <a:pt x="1524" y="263636"/>
                  </a:lnTo>
                  <a:lnTo>
                    <a:pt x="3048" y="263636"/>
                  </a:lnTo>
                  <a:close/>
                </a:path>
                <a:path w="1548765" h="264160">
                  <a:moveTo>
                    <a:pt x="1545198" y="0"/>
                  </a:moveTo>
                  <a:lnTo>
                    <a:pt x="3048" y="0"/>
                  </a:lnTo>
                  <a:lnTo>
                    <a:pt x="5956" y="3048"/>
                  </a:lnTo>
                  <a:lnTo>
                    <a:pt x="1542289" y="3048"/>
                  </a:lnTo>
                  <a:lnTo>
                    <a:pt x="1545198" y="0"/>
                  </a:lnTo>
                  <a:close/>
                </a:path>
                <a:path w="1548765" h="264160">
                  <a:moveTo>
                    <a:pt x="1545198" y="263636"/>
                  </a:moveTo>
                  <a:lnTo>
                    <a:pt x="1542289" y="260588"/>
                  </a:lnTo>
                  <a:lnTo>
                    <a:pt x="5956" y="260588"/>
                  </a:lnTo>
                  <a:lnTo>
                    <a:pt x="3048" y="263636"/>
                  </a:lnTo>
                  <a:lnTo>
                    <a:pt x="1545198" y="263636"/>
                  </a:lnTo>
                  <a:close/>
                </a:path>
                <a:path w="1548765" h="264160">
                  <a:moveTo>
                    <a:pt x="33582" y="32004"/>
                  </a:moveTo>
                  <a:close/>
                </a:path>
                <a:path w="1548765" h="264160">
                  <a:moveTo>
                    <a:pt x="35036" y="230108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3512" y="228584"/>
                  </a:lnTo>
                  <a:lnTo>
                    <a:pt x="35036" y="230108"/>
                  </a:lnTo>
                  <a:close/>
                </a:path>
                <a:path w="1548765" h="264160">
                  <a:moveTo>
                    <a:pt x="33582" y="231632"/>
                  </a:moveTo>
                  <a:close/>
                </a:path>
                <a:path w="1548765" h="264160">
                  <a:moveTo>
                    <a:pt x="1514649" y="32004"/>
                  </a:moveTo>
                  <a:lnTo>
                    <a:pt x="33582" y="32004"/>
                  </a:lnTo>
                  <a:lnTo>
                    <a:pt x="35036" y="33528"/>
                  </a:lnTo>
                  <a:lnTo>
                    <a:pt x="35036" y="36576"/>
                  </a:lnTo>
                  <a:lnTo>
                    <a:pt x="36560" y="35052"/>
                  </a:lnTo>
                  <a:lnTo>
                    <a:pt x="36560" y="36576"/>
                  </a:lnTo>
                  <a:lnTo>
                    <a:pt x="1511670" y="36576"/>
                  </a:lnTo>
                  <a:lnTo>
                    <a:pt x="1511670" y="35052"/>
                  </a:lnTo>
                  <a:lnTo>
                    <a:pt x="1513194" y="36576"/>
                  </a:lnTo>
                  <a:lnTo>
                    <a:pt x="1513194" y="33528"/>
                  </a:lnTo>
                  <a:lnTo>
                    <a:pt x="1514649" y="32004"/>
                  </a:lnTo>
                  <a:close/>
                </a:path>
                <a:path w="1548765" h="264160">
                  <a:moveTo>
                    <a:pt x="36560" y="231632"/>
                  </a:moveTo>
                  <a:lnTo>
                    <a:pt x="36560" y="230108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33582" y="231632"/>
                  </a:lnTo>
                  <a:lnTo>
                    <a:pt x="36560" y="231632"/>
                  </a:lnTo>
                  <a:close/>
                </a:path>
                <a:path w="1548765" h="264160">
                  <a:moveTo>
                    <a:pt x="36560" y="36576"/>
                  </a:moveTo>
                  <a:lnTo>
                    <a:pt x="36560" y="35052"/>
                  </a:lnTo>
                  <a:lnTo>
                    <a:pt x="35036" y="36576"/>
                  </a:lnTo>
                  <a:lnTo>
                    <a:pt x="36560" y="36576"/>
                  </a:lnTo>
                  <a:close/>
                </a:path>
                <a:path w="1548765" h="264160">
                  <a:moveTo>
                    <a:pt x="36560" y="228584"/>
                  </a:moveTo>
                  <a:lnTo>
                    <a:pt x="36560" y="36576"/>
                  </a:lnTo>
                  <a:lnTo>
                    <a:pt x="35036" y="36576"/>
                  </a:lnTo>
                  <a:lnTo>
                    <a:pt x="35036" y="228584"/>
                  </a:lnTo>
                  <a:lnTo>
                    <a:pt x="36560" y="228584"/>
                  </a:lnTo>
                  <a:close/>
                </a:path>
                <a:path w="1548765" h="264160">
                  <a:moveTo>
                    <a:pt x="1513194" y="228584"/>
                  </a:moveTo>
                  <a:lnTo>
                    <a:pt x="35036" y="228584"/>
                  </a:lnTo>
                  <a:lnTo>
                    <a:pt x="36560" y="230108"/>
                  </a:lnTo>
                  <a:lnTo>
                    <a:pt x="36560" y="231632"/>
                  </a:lnTo>
                  <a:lnTo>
                    <a:pt x="1511670" y="231632"/>
                  </a:lnTo>
                  <a:lnTo>
                    <a:pt x="1511670" y="230108"/>
                  </a:lnTo>
                  <a:lnTo>
                    <a:pt x="1513194" y="228584"/>
                  </a:lnTo>
                  <a:close/>
                </a:path>
                <a:path w="1548765" h="264160">
                  <a:moveTo>
                    <a:pt x="1513194" y="36576"/>
                  </a:moveTo>
                  <a:lnTo>
                    <a:pt x="1511670" y="35052"/>
                  </a:lnTo>
                  <a:lnTo>
                    <a:pt x="1511670" y="36576"/>
                  </a:lnTo>
                  <a:lnTo>
                    <a:pt x="1513194" y="36576"/>
                  </a:lnTo>
                  <a:close/>
                </a:path>
                <a:path w="1548765" h="264160">
                  <a:moveTo>
                    <a:pt x="1513194" y="228584"/>
                  </a:moveTo>
                  <a:lnTo>
                    <a:pt x="1513194" y="36576"/>
                  </a:lnTo>
                  <a:lnTo>
                    <a:pt x="1511670" y="36576"/>
                  </a:lnTo>
                  <a:lnTo>
                    <a:pt x="1511670" y="228584"/>
                  </a:lnTo>
                  <a:lnTo>
                    <a:pt x="1513194" y="228584"/>
                  </a:lnTo>
                  <a:close/>
                </a:path>
                <a:path w="1548765" h="264160">
                  <a:moveTo>
                    <a:pt x="1514649" y="231632"/>
                  </a:moveTo>
                  <a:lnTo>
                    <a:pt x="1513194" y="230108"/>
                  </a:lnTo>
                  <a:lnTo>
                    <a:pt x="1513194" y="228584"/>
                  </a:lnTo>
                  <a:lnTo>
                    <a:pt x="1511670" y="230108"/>
                  </a:lnTo>
                  <a:lnTo>
                    <a:pt x="1511670" y="231632"/>
                  </a:lnTo>
                  <a:lnTo>
                    <a:pt x="1514649" y="231632"/>
                  </a:lnTo>
                  <a:close/>
                </a:path>
                <a:path w="1548765" h="264160">
                  <a:moveTo>
                    <a:pt x="1514718" y="35052"/>
                  </a:moveTo>
                  <a:lnTo>
                    <a:pt x="1514718" y="32004"/>
                  </a:lnTo>
                  <a:lnTo>
                    <a:pt x="1513194" y="33528"/>
                  </a:lnTo>
                  <a:lnTo>
                    <a:pt x="1514718" y="35052"/>
                  </a:lnTo>
                  <a:close/>
                </a:path>
                <a:path w="1548765" h="264160">
                  <a:moveTo>
                    <a:pt x="1514718" y="228584"/>
                  </a:moveTo>
                  <a:lnTo>
                    <a:pt x="1514718" y="35052"/>
                  </a:lnTo>
                  <a:lnTo>
                    <a:pt x="1513194" y="33528"/>
                  </a:lnTo>
                  <a:lnTo>
                    <a:pt x="1513194" y="230108"/>
                  </a:lnTo>
                  <a:lnTo>
                    <a:pt x="1514718" y="228584"/>
                  </a:lnTo>
                  <a:close/>
                </a:path>
                <a:path w="1548765" h="264160">
                  <a:moveTo>
                    <a:pt x="1548246" y="260588"/>
                  </a:moveTo>
                  <a:lnTo>
                    <a:pt x="1514718" y="228584"/>
                  </a:lnTo>
                  <a:lnTo>
                    <a:pt x="1513194" y="230108"/>
                  </a:lnTo>
                  <a:lnTo>
                    <a:pt x="1542289" y="260588"/>
                  </a:lnTo>
                  <a:lnTo>
                    <a:pt x="1546722" y="260588"/>
                  </a:lnTo>
                  <a:lnTo>
                    <a:pt x="1546722" y="262112"/>
                  </a:lnTo>
                  <a:lnTo>
                    <a:pt x="1548246" y="260588"/>
                  </a:lnTo>
                  <a:close/>
                </a:path>
                <a:path w="1548765" h="264160">
                  <a:moveTo>
                    <a:pt x="1546722" y="4502"/>
                  </a:moveTo>
                  <a:lnTo>
                    <a:pt x="1546722" y="3048"/>
                  </a:lnTo>
                  <a:lnTo>
                    <a:pt x="1542289" y="3048"/>
                  </a:lnTo>
                  <a:lnTo>
                    <a:pt x="1514649" y="32004"/>
                  </a:lnTo>
                  <a:lnTo>
                    <a:pt x="1514718" y="35052"/>
                  </a:lnTo>
                  <a:lnTo>
                    <a:pt x="1546722" y="4502"/>
                  </a:lnTo>
                  <a:close/>
                </a:path>
                <a:path w="1548765" h="264160">
                  <a:moveTo>
                    <a:pt x="1514718" y="231705"/>
                  </a:moveTo>
                  <a:close/>
                </a:path>
                <a:path w="1548765" h="264160">
                  <a:moveTo>
                    <a:pt x="1548246" y="3048"/>
                  </a:moveTo>
                  <a:lnTo>
                    <a:pt x="1545198" y="0"/>
                  </a:lnTo>
                  <a:lnTo>
                    <a:pt x="1542289" y="3048"/>
                  </a:lnTo>
                  <a:lnTo>
                    <a:pt x="1545198" y="3048"/>
                  </a:lnTo>
                  <a:lnTo>
                    <a:pt x="1545198" y="1524"/>
                  </a:lnTo>
                  <a:lnTo>
                    <a:pt x="1546722" y="3048"/>
                  </a:lnTo>
                  <a:lnTo>
                    <a:pt x="1546722" y="4502"/>
                  </a:lnTo>
                  <a:lnTo>
                    <a:pt x="1548246" y="3048"/>
                  </a:lnTo>
                  <a:close/>
                </a:path>
                <a:path w="1548765" h="264160">
                  <a:moveTo>
                    <a:pt x="1546722" y="260588"/>
                  </a:moveTo>
                  <a:lnTo>
                    <a:pt x="1542289" y="260588"/>
                  </a:lnTo>
                  <a:lnTo>
                    <a:pt x="1545198" y="263636"/>
                  </a:lnTo>
                  <a:lnTo>
                    <a:pt x="1545198" y="262112"/>
                  </a:lnTo>
                  <a:lnTo>
                    <a:pt x="1546722" y="260588"/>
                  </a:lnTo>
                  <a:close/>
                </a:path>
                <a:path w="1548765" h="264160">
                  <a:moveTo>
                    <a:pt x="1548246" y="3048"/>
                  </a:moveTo>
                  <a:lnTo>
                    <a:pt x="1548246" y="0"/>
                  </a:lnTo>
                  <a:lnTo>
                    <a:pt x="1545198" y="0"/>
                  </a:lnTo>
                  <a:lnTo>
                    <a:pt x="1548246" y="3048"/>
                  </a:lnTo>
                  <a:close/>
                </a:path>
                <a:path w="1548765" h="264160">
                  <a:moveTo>
                    <a:pt x="1546722" y="3048"/>
                  </a:moveTo>
                  <a:lnTo>
                    <a:pt x="1545198" y="1524"/>
                  </a:lnTo>
                  <a:lnTo>
                    <a:pt x="1545198" y="3048"/>
                  </a:lnTo>
                  <a:lnTo>
                    <a:pt x="1546722" y="3048"/>
                  </a:lnTo>
                  <a:close/>
                </a:path>
                <a:path w="1548765" h="264160">
                  <a:moveTo>
                    <a:pt x="1548246" y="260588"/>
                  </a:moveTo>
                  <a:lnTo>
                    <a:pt x="1548246" y="3048"/>
                  </a:lnTo>
                  <a:lnTo>
                    <a:pt x="1545198" y="5957"/>
                  </a:lnTo>
                  <a:lnTo>
                    <a:pt x="1545198" y="257679"/>
                  </a:lnTo>
                  <a:lnTo>
                    <a:pt x="1548246" y="260588"/>
                  </a:lnTo>
                  <a:close/>
                </a:path>
                <a:path w="1548765" h="264160">
                  <a:moveTo>
                    <a:pt x="1546722" y="262112"/>
                  </a:moveTo>
                  <a:lnTo>
                    <a:pt x="1546722" y="260588"/>
                  </a:lnTo>
                  <a:lnTo>
                    <a:pt x="1545198" y="262112"/>
                  </a:lnTo>
                  <a:lnTo>
                    <a:pt x="1545198" y="263636"/>
                  </a:lnTo>
                  <a:lnTo>
                    <a:pt x="1546722" y="262112"/>
                  </a:lnTo>
                  <a:close/>
                </a:path>
                <a:path w="1548765" h="264160">
                  <a:moveTo>
                    <a:pt x="1548246" y="263636"/>
                  </a:moveTo>
                  <a:lnTo>
                    <a:pt x="1548246" y="260588"/>
                  </a:lnTo>
                  <a:lnTo>
                    <a:pt x="1545198" y="263636"/>
                  </a:lnTo>
                  <a:lnTo>
                    <a:pt x="1548246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/>
          <p:cNvSpPr txBox="1"/>
          <p:nvPr/>
        </p:nvSpPr>
        <p:spPr>
          <a:xfrm>
            <a:off x="7998812" y="3483576"/>
            <a:ext cx="1360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1020" marR="5080" indent="-528955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América</a:t>
            </a:r>
            <a:r>
              <a:rPr sz="600" spc="5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Latina</a:t>
            </a:r>
            <a:r>
              <a:rPr sz="600" spc="5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1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8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el</a:t>
            </a:r>
            <a:r>
              <a:rPr sz="600" spc="8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Caribe</a:t>
            </a:r>
            <a:r>
              <a:rPr sz="600" spc="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–</a:t>
            </a:r>
            <a:r>
              <a:rPr sz="600" spc="7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CCLAC </a:t>
            </a:r>
            <a:r>
              <a:rPr sz="600" spc="-1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(México)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title"/>
          </p:nvPr>
        </p:nvSpPr>
        <p:spPr>
          <a:xfrm>
            <a:off x="2450387" y="620225"/>
            <a:ext cx="44932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30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Estructura</a:t>
            </a:r>
            <a:r>
              <a:rPr sz="2400" spc="-45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spc="40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del</a:t>
            </a:r>
            <a:r>
              <a:rPr sz="2400" spc="-15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25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Codex</a:t>
            </a:r>
            <a:r>
              <a:rPr sz="2400" i="1" spc="-114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00" i="1" spc="45" dirty="0">
                <a:solidFill>
                  <a:srgbClr val="E8591A"/>
                </a:solidFill>
                <a:latin typeface="Times New Roman" panose="02020603050405020304"/>
                <a:cs typeface="Times New Roman" panose="02020603050405020304"/>
              </a:rPr>
              <a:t>Alimentarius</a:t>
            </a:r>
            <a:endParaRPr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63773" y="3892493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228581" y="0"/>
                </a:moveTo>
                <a:lnTo>
                  <a:pt x="0" y="0"/>
                </a:lnTo>
                <a:lnTo>
                  <a:pt x="0" y="304774"/>
                </a:lnTo>
                <a:lnTo>
                  <a:pt x="228581" y="304774"/>
                </a:lnTo>
                <a:lnTo>
                  <a:pt x="228581" y="0"/>
                </a:lnTo>
                <a:close/>
              </a:path>
            </a:pathLst>
          </a:custGeom>
          <a:solidFill>
            <a:srgbClr val="98003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1766175" y="3872171"/>
            <a:ext cx="14693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120" marR="5080" indent="-56705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Métodos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Análisis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Toma</a:t>
            </a:r>
            <a:r>
              <a:rPr sz="600" spc="-1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de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Muestras </a:t>
            </a:r>
            <a:r>
              <a:rPr sz="600" spc="-1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(Hungría)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05" name="object 105"/>
          <p:cNvGrpSpPr/>
          <p:nvPr/>
        </p:nvGrpSpPr>
        <p:grpSpPr>
          <a:xfrm>
            <a:off x="1736217" y="4241459"/>
            <a:ext cx="7645400" cy="2775585"/>
            <a:chOff x="1736217" y="4241459"/>
            <a:chExt cx="7645400" cy="2775585"/>
          </a:xfrm>
        </p:grpSpPr>
        <p:pic>
          <p:nvPicPr>
            <p:cNvPr id="106" name="object 106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801054" y="6178289"/>
              <a:ext cx="5580430" cy="838129"/>
            </a:xfrm>
            <a:prstGeom prst="rect">
              <a:avLst/>
            </a:prstGeom>
          </p:spPr>
        </p:pic>
        <p:pic>
          <p:nvPicPr>
            <p:cNvPr id="107" name="object 10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737725" y="4242983"/>
              <a:ext cx="1549786" cy="259049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1736217" y="4241459"/>
              <a:ext cx="1553210" cy="264160"/>
            </a:xfrm>
            <a:custGeom>
              <a:avLst/>
              <a:gdLst/>
              <a:ahLst/>
              <a:cxnLst/>
              <a:rect l="l" t="t" r="r" b="b"/>
              <a:pathLst>
                <a:path w="1553210" h="264160">
                  <a:moveTo>
                    <a:pt x="303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32" y="0"/>
                  </a:lnTo>
                  <a:close/>
                </a:path>
                <a:path w="1553210" h="264160">
                  <a:moveTo>
                    <a:pt x="6080" y="3048"/>
                  </a:moveTo>
                  <a:lnTo>
                    <a:pt x="3032" y="0"/>
                  </a:lnTo>
                  <a:lnTo>
                    <a:pt x="0" y="1524"/>
                  </a:lnTo>
                  <a:lnTo>
                    <a:pt x="1523" y="3033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6080" y="3048"/>
                  </a:lnTo>
                  <a:close/>
                </a:path>
                <a:path w="1553210" h="264160">
                  <a:moveTo>
                    <a:pt x="1508" y="259064"/>
                  </a:moveTo>
                  <a:lnTo>
                    <a:pt x="1508" y="3033"/>
                  </a:lnTo>
                  <a:lnTo>
                    <a:pt x="0" y="1524"/>
                  </a:lnTo>
                  <a:lnTo>
                    <a:pt x="0" y="260573"/>
                  </a:lnTo>
                  <a:lnTo>
                    <a:pt x="1508" y="259064"/>
                  </a:lnTo>
                  <a:close/>
                </a:path>
                <a:path w="1553210" h="264160">
                  <a:moveTo>
                    <a:pt x="3032" y="262097"/>
                  </a:moveTo>
                  <a:lnTo>
                    <a:pt x="3032" y="260573"/>
                  </a:lnTo>
                  <a:lnTo>
                    <a:pt x="1508" y="259064"/>
                  </a:lnTo>
                  <a:lnTo>
                    <a:pt x="0" y="260573"/>
                  </a:lnTo>
                  <a:lnTo>
                    <a:pt x="3032" y="262097"/>
                  </a:lnTo>
                  <a:close/>
                </a:path>
                <a:path w="1553210" h="264160">
                  <a:moveTo>
                    <a:pt x="1551294" y="263621"/>
                  </a:moveTo>
                  <a:lnTo>
                    <a:pt x="1551294" y="260573"/>
                  </a:lnTo>
                  <a:lnTo>
                    <a:pt x="1549770" y="262097"/>
                  </a:lnTo>
                  <a:lnTo>
                    <a:pt x="1546577" y="259049"/>
                  </a:lnTo>
                  <a:lnTo>
                    <a:pt x="6080" y="259049"/>
                  </a:lnTo>
                  <a:lnTo>
                    <a:pt x="3032" y="262097"/>
                  </a:lnTo>
                  <a:lnTo>
                    <a:pt x="0" y="260573"/>
                  </a:lnTo>
                  <a:lnTo>
                    <a:pt x="0" y="263621"/>
                  </a:lnTo>
                  <a:lnTo>
                    <a:pt x="1551294" y="263621"/>
                  </a:lnTo>
                  <a:close/>
                </a:path>
                <a:path w="1553210" h="264160">
                  <a:moveTo>
                    <a:pt x="1516" y="3040"/>
                  </a:moveTo>
                  <a:close/>
                </a:path>
                <a:path w="1553210" h="264160">
                  <a:moveTo>
                    <a:pt x="3032" y="257539"/>
                  </a:moveTo>
                  <a:lnTo>
                    <a:pt x="3032" y="4558"/>
                  </a:lnTo>
                  <a:lnTo>
                    <a:pt x="1523" y="3048"/>
                  </a:lnTo>
                  <a:lnTo>
                    <a:pt x="1508" y="259049"/>
                  </a:lnTo>
                  <a:lnTo>
                    <a:pt x="3032" y="257539"/>
                  </a:lnTo>
                  <a:close/>
                </a:path>
                <a:path w="1553210" h="264160">
                  <a:moveTo>
                    <a:pt x="1516" y="259056"/>
                  </a:moveTo>
                  <a:close/>
                </a:path>
                <a:path w="1553210" h="264160">
                  <a:moveTo>
                    <a:pt x="3032" y="3048"/>
                  </a:moveTo>
                  <a:lnTo>
                    <a:pt x="3032" y="1524"/>
                  </a:lnTo>
                  <a:lnTo>
                    <a:pt x="1516" y="3040"/>
                  </a:lnTo>
                  <a:lnTo>
                    <a:pt x="3032" y="3048"/>
                  </a:lnTo>
                  <a:close/>
                </a:path>
                <a:path w="1553210" h="264160">
                  <a:moveTo>
                    <a:pt x="6080" y="259049"/>
                  </a:moveTo>
                  <a:lnTo>
                    <a:pt x="1516" y="259056"/>
                  </a:lnTo>
                  <a:lnTo>
                    <a:pt x="3032" y="260573"/>
                  </a:lnTo>
                  <a:lnTo>
                    <a:pt x="3032" y="262097"/>
                  </a:lnTo>
                  <a:lnTo>
                    <a:pt x="6080" y="259049"/>
                  </a:lnTo>
                  <a:close/>
                </a:path>
                <a:path w="1553210" h="264160">
                  <a:moveTo>
                    <a:pt x="35036" y="32004"/>
                  </a:moveTo>
                  <a:lnTo>
                    <a:pt x="6080" y="3048"/>
                  </a:lnTo>
                  <a:lnTo>
                    <a:pt x="1523" y="3048"/>
                  </a:lnTo>
                  <a:lnTo>
                    <a:pt x="31988" y="33527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53210" h="264160">
                  <a:moveTo>
                    <a:pt x="35036" y="230093"/>
                  </a:moveTo>
                  <a:lnTo>
                    <a:pt x="33512" y="227045"/>
                  </a:lnTo>
                  <a:lnTo>
                    <a:pt x="1523" y="259049"/>
                  </a:lnTo>
                  <a:lnTo>
                    <a:pt x="6080" y="259049"/>
                  </a:lnTo>
                  <a:lnTo>
                    <a:pt x="31988" y="233141"/>
                  </a:lnTo>
                  <a:lnTo>
                    <a:pt x="31988" y="230093"/>
                  </a:lnTo>
                  <a:lnTo>
                    <a:pt x="35036" y="230093"/>
                  </a:lnTo>
                  <a:close/>
                </a:path>
                <a:path w="1553210" h="264160">
                  <a:moveTo>
                    <a:pt x="1549770" y="0"/>
                  </a:moveTo>
                  <a:lnTo>
                    <a:pt x="3032" y="0"/>
                  </a:lnTo>
                  <a:lnTo>
                    <a:pt x="6080" y="3048"/>
                  </a:lnTo>
                  <a:lnTo>
                    <a:pt x="1546577" y="3048"/>
                  </a:lnTo>
                  <a:lnTo>
                    <a:pt x="1549770" y="0"/>
                  </a:lnTo>
                  <a:close/>
                </a:path>
                <a:path w="1553210" h="264160">
                  <a:moveTo>
                    <a:pt x="35036" y="32004"/>
                  </a:moveTo>
                  <a:lnTo>
                    <a:pt x="31988" y="32004"/>
                  </a:lnTo>
                  <a:lnTo>
                    <a:pt x="31988" y="33527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53210" h="264160">
                  <a:moveTo>
                    <a:pt x="35036" y="227045"/>
                  </a:moveTo>
                  <a:lnTo>
                    <a:pt x="35036" y="35052"/>
                  </a:lnTo>
                  <a:lnTo>
                    <a:pt x="33512" y="35052"/>
                  </a:lnTo>
                  <a:lnTo>
                    <a:pt x="31988" y="33527"/>
                  </a:lnTo>
                  <a:lnTo>
                    <a:pt x="31988" y="228570"/>
                  </a:lnTo>
                  <a:lnTo>
                    <a:pt x="33512" y="227045"/>
                  </a:lnTo>
                  <a:lnTo>
                    <a:pt x="35036" y="227045"/>
                  </a:lnTo>
                  <a:close/>
                </a:path>
                <a:path w="1553210" h="264160">
                  <a:moveTo>
                    <a:pt x="35036" y="230093"/>
                  </a:moveTo>
                  <a:lnTo>
                    <a:pt x="31988" y="230093"/>
                  </a:lnTo>
                  <a:lnTo>
                    <a:pt x="31988" y="233141"/>
                  </a:lnTo>
                  <a:lnTo>
                    <a:pt x="35036" y="230093"/>
                  </a:lnTo>
                  <a:close/>
                </a:path>
                <a:path w="1553210" h="264160">
                  <a:moveTo>
                    <a:pt x="1519290" y="227045"/>
                  </a:moveTo>
                  <a:lnTo>
                    <a:pt x="1519290" y="35052"/>
                  </a:lnTo>
                  <a:lnTo>
                    <a:pt x="1516242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5036" y="33528"/>
                  </a:lnTo>
                  <a:lnTo>
                    <a:pt x="35036" y="35052"/>
                  </a:lnTo>
                  <a:lnTo>
                    <a:pt x="1516242" y="35052"/>
                  </a:lnTo>
                  <a:lnTo>
                    <a:pt x="1516242" y="33528"/>
                  </a:lnTo>
                  <a:lnTo>
                    <a:pt x="1517766" y="35052"/>
                  </a:lnTo>
                  <a:lnTo>
                    <a:pt x="1517766" y="228569"/>
                  </a:lnTo>
                  <a:lnTo>
                    <a:pt x="1519290" y="227045"/>
                  </a:lnTo>
                  <a:close/>
                </a:path>
                <a:path w="1553210" h="264160">
                  <a:moveTo>
                    <a:pt x="35036" y="35052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5036" y="35052"/>
                  </a:lnTo>
                  <a:close/>
                </a:path>
                <a:path w="1553210" h="264160">
                  <a:moveTo>
                    <a:pt x="1517766" y="227045"/>
                  </a:moveTo>
                  <a:lnTo>
                    <a:pt x="33512" y="227045"/>
                  </a:lnTo>
                  <a:lnTo>
                    <a:pt x="35036" y="228569"/>
                  </a:lnTo>
                  <a:lnTo>
                    <a:pt x="35036" y="230093"/>
                  </a:lnTo>
                  <a:lnTo>
                    <a:pt x="1516242" y="230093"/>
                  </a:lnTo>
                  <a:lnTo>
                    <a:pt x="1516242" y="228569"/>
                  </a:lnTo>
                  <a:lnTo>
                    <a:pt x="1517766" y="227045"/>
                  </a:lnTo>
                  <a:close/>
                </a:path>
                <a:path w="1553210" h="264160">
                  <a:moveTo>
                    <a:pt x="35036" y="230093"/>
                  </a:moveTo>
                  <a:lnTo>
                    <a:pt x="35036" y="228569"/>
                  </a:lnTo>
                  <a:lnTo>
                    <a:pt x="33512" y="227045"/>
                  </a:lnTo>
                  <a:lnTo>
                    <a:pt x="35036" y="230093"/>
                  </a:lnTo>
                  <a:close/>
                </a:path>
                <a:path w="1553210" h="264160">
                  <a:moveTo>
                    <a:pt x="1549840" y="3048"/>
                  </a:moveTo>
                  <a:lnTo>
                    <a:pt x="1546577" y="3048"/>
                  </a:lnTo>
                  <a:lnTo>
                    <a:pt x="1516242" y="32004"/>
                  </a:lnTo>
                  <a:lnTo>
                    <a:pt x="1519290" y="32004"/>
                  </a:lnTo>
                  <a:lnTo>
                    <a:pt x="1519290" y="35052"/>
                  </a:lnTo>
                  <a:lnTo>
                    <a:pt x="1549840" y="3048"/>
                  </a:lnTo>
                  <a:close/>
                </a:path>
                <a:path w="1553210" h="264160">
                  <a:moveTo>
                    <a:pt x="1519290" y="35052"/>
                  </a:moveTo>
                  <a:lnTo>
                    <a:pt x="1519290" y="32004"/>
                  </a:lnTo>
                  <a:lnTo>
                    <a:pt x="1516242" y="32004"/>
                  </a:lnTo>
                  <a:lnTo>
                    <a:pt x="1519290" y="35052"/>
                  </a:lnTo>
                  <a:close/>
                </a:path>
                <a:path w="1553210" h="264160">
                  <a:moveTo>
                    <a:pt x="1517766" y="35052"/>
                  </a:moveTo>
                  <a:lnTo>
                    <a:pt x="1516242" y="33528"/>
                  </a:lnTo>
                  <a:lnTo>
                    <a:pt x="1516242" y="35052"/>
                  </a:lnTo>
                  <a:lnTo>
                    <a:pt x="1517766" y="35052"/>
                  </a:lnTo>
                  <a:close/>
                </a:path>
                <a:path w="1553210" h="264160">
                  <a:moveTo>
                    <a:pt x="1517766" y="227045"/>
                  </a:moveTo>
                  <a:lnTo>
                    <a:pt x="1517766" y="35052"/>
                  </a:lnTo>
                  <a:lnTo>
                    <a:pt x="1516242" y="35052"/>
                  </a:lnTo>
                  <a:lnTo>
                    <a:pt x="1516242" y="227045"/>
                  </a:lnTo>
                  <a:lnTo>
                    <a:pt x="1517766" y="227045"/>
                  </a:lnTo>
                  <a:close/>
                </a:path>
                <a:path w="1553210" h="264160">
                  <a:moveTo>
                    <a:pt x="1517766" y="228569"/>
                  </a:moveTo>
                  <a:lnTo>
                    <a:pt x="1517766" y="227045"/>
                  </a:lnTo>
                  <a:lnTo>
                    <a:pt x="1516242" y="228569"/>
                  </a:lnTo>
                  <a:lnTo>
                    <a:pt x="1516242" y="230093"/>
                  </a:lnTo>
                  <a:lnTo>
                    <a:pt x="1517766" y="228569"/>
                  </a:lnTo>
                  <a:close/>
                </a:path>
                <a:path w="1553210" h="264160">
                  <a:moveTo>
                    <a:pt x="1549840" y="259049"/>
                  </a:moveTo>
                  <a:lnTo>
                    <a:pt x="1519290" y="227045"/>
                  </a:lnTo>
                  <a:lnTo>
                    <a:pt x="1516242" y="230093"/>
                  </a:lnTo>
                  <a:lnTo>
                    <a:pt x="1519290" y="230093"/>
                  </a:lnTo>
                  <a:lnTo>
                    <a:pt x="1519290" y="233002"/>
                  </a:lnTo>
                  <a:lnTo>
                    <a:pt x="1546577" y="259049"/>
                  </a:lnTo>
                  <a:lnTo>
                    <a:pt x="1549840" y="259049"/>
                  </a:lnTo>
                  <a:close/>
                </a:path>
                <a:path w="1553210" h="264160">
                  <a:moveTo>
                    <a:pt x="1519290" y="233002"/>
                  </a:moveTo>
                  <a:lnTo>
                    <a:pt x="1519290" y="230093"/>
                  </a:lnTo>
                  <a:lnTo>
                    <a:pt x="1516242" y="230093"/>
                  </a:lnTo>
                  <a:lnTo>
                    <a:pt x="1519290" y="233002"/>
                  </a:lnTo>
                  <a:close/>
                </a:path>
                <a:path w="1553210" h="264160">
                  <a:moveTo>
                    <a:pt x="1551294" y="1524"/>
                  </a:moveTo>
                  <a:lnTo>
                    <a:pt x="1549770" y="0"/>
                  </a:lnTo>
                  <a:lnTo>
                    <a:pt x="1546577" y="3048"/>
                  </a:lnTo>
                  <a:lnTo>
                    <a:pt x="1549770" y="3048"/>
                  </a:lnTo>
                  <a:lnTo>
                    <a:pt x="1549770" y="1524"/>
                  </a:lnTo>
                  <a:lnTo>
                    <a:pt x="1550550" y="2303"/>
                  </a:lnTo>
                  <a:lnTo>
                    <a:pt x="1551294" y="1524"/>
                  </a:lnTo>
                  <a:close/>
                </a:path>
                <a:path w="1553210" h="264160">
                  <a:moveTo>
                    <a:pt x="1550550" y="259793"/>
                  </a:moveTo>
                  <a:lnTo>
                    <a:pt x="1549840" y="259049"/>
                  </a:lnTo>
                  <a:lnTo>
                    <a:pt x="1546577" y="259049"/>
                  </a:lnTo>
                  <a:lnTo>
                    <a:pt x="1549770" y="262097"/>
                  </a:lnTo>
                  <a:lnTo>
                    <a:pt x="1549770" y="260573"/>
                  </a:lnTo>
                  <a:lnTo>
                    <a:pt x="1550550" y="259793"/>
                  </a:lnTo>
                  <a:close/>
                </a:path>
                <a:path w="1553210" h="264160">
                  <a:moveTo>
                    <a:pt x="1552818" y="263621"/>
                  </a:moveTo>
                  <a:lnTo>
                    <a:pt x="1552818" y="0"/>
                  </a:lnTo>
                  <a:lnTo>
                    <a:pt x="1549770" y="0"/>
                  </a:lnTo>
                  <a:lnTo>
                    <a:pt x="1551294" y="1524"/>
                  </a:lnTo>
                  <a:lnTo>
                    <a:pt x="1551294" y="263621"/>
                  </a:lnTo>
                  <a:lnTo>
                    <a:pt x="1552818" y="263621"/>
                  </a:lnTo>
                  <a:close/>
                </a:path>
                <a:path w="1553210" h="264160">
                  <a:moveTo>
                    <a:pt x="1550550" y="2303"/>
                  </a:moveTo>
                  <a:lnTo>
                    <a:pt x="1549770" y="1524"/>
                  </a:lnTo>
                  <a:lnTo>
                    <a:pt x="1549770" y="3048"/>
                  </a:lnTo>
                  <a:lnTo>
                    <a:pt x="1550550" y="2303"/>
                  </a:lnTo>
                  <a:close/>
                </a:path>
                <a:path w="1553210" h="264160">
                  <a:moveTo>
                    <a:pt x="1551294" y="259049"/>
                  </a:moveTo>
                  <a:lnTo>
                    <a:pt x="1551294" y="3048"/>
                  </a:lnTo>
                  <a:lnTo>
                    <a:pt x="1549770" y="3120"/>
                  </a:lnTo>
                  <a:lnTo>
                    <a:pt x="1549770" y="258976"/>
                  </a:lnTo>
                  <a:lnTo>
                    <a:pt x="1551294" y="259049"/>
                  </a:lnTo>
                  <a:close/>
                </a:path>
                <a:path w="1553210" h="264160">
                  <a:moveTo>
                    <a:pt x="1551294" y="260573"/>
                  </a:moveTo>
                  <a:lnTo>
                    <a:pt x="1550550" y="259793"/>
                  </a:lnTo>
                  <a:lnTo>
                    <a:pt x="1549770" y="260573"/>
                  </a:lnTo>
                  <a:lnTo>
                    <a:pt x="1549770" y="262097"/>
                  </a:lnTo>
                  <a:lnTo>
                    <a:pt x="1551294" y="260573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50550" y="2303"/>
                  </a:lnTo>
                  <a:lnTo>
                    <a:pt x="1549840" y="3048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59049"/>
                  </a:moveTo>
                  <a:lnTo>
                    <a:pt x="1549840" y="259049"/>
                  </a:lnTo>
                  <a:lnTo>
                    <a:pt x="1550550" y="259793"/>
                  </a:lnTo>
                  <a:lnTo>
                    <a:pt x="1551294" y="259049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51294" y="1524"/>
                  </a:lnTo>
                  <a:lnTo>
                    <a:pt x="1550550" y="2303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60573"/>
                  </a:moveTo>
                  <a:lnTo>
                    <a:pt x="1551294" y="259049"/>
                  </a:lnTo>
                  <a:lnTo>
                    <a:pt x="1550550" y="259793"/>
                  </a:lnTo>
                  <a:lnTo>
                    <a:pt x="1551294" y="260573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9" name="object 109"/>
          <p:cNvSpPr txBox="1"/>
          <p:nvPr/>
        </p:nvSpPr>
        <p:spPr>
          <a:xfrm>
            <a:off x="1789035" y="4263800"/>
            <a:ext cx="1423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8805" marR="5080" indent="-58674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Residuos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spc="-2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plaguicidas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</a:t>
            </a:r>
            <a:r>
              <a:rPr sz="600" spc="-1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los</a:t>
            </a:r>
            <a:r>
              <a:rPr sz="600" spc="-2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alimentos </a:t>
            </a:r>
            <a:r>
              <a:rPr sz="600" spc="-1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(China)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1736217" y="4631573"/>
            <a:ext cx="1550035" cy="264160"/>
            <a:chOff x="1736217" y="4631573"/>
            <a:chExt cx="1550035" cy="264160"/>
          </a:xfrm>
        </p:grpSpPr>
        <p:pic>
          <p:nvPicPr>
            <p:cNvPr id="111" name="object 11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737725" y="4633097"/>
              <a:ext cx="1545214" cy="260573"/>
            </a:xfrm>
            <a:prstGeom prst="rect">
              <a:avLst/>
            </a:prstGeom>
          </p:spPr>
        </p:pic>
        <p:sp>
          <p:nvSpPr>
            <p:cNvPr id="112" name="object 112"/>
            <p:cNvSpPr/>
            <p:nvPr/>
          </p:nvSpPr>
          <p:spPr>
            <a:xfrm>
              <a:off x="1736217" y="4631573"/>
              <a:ext cx="1550035" cy="264160"/>
            </a:xfrm>
            <a:custGeom>
              <a:avLst/>
              <a:gdLst/>
              <a:ahLst/>
              <a:cxnLst/>
              <a:rect l="l" t="t" r="r" b="b"/>
              <a:pathLst>
                <a:path w="1550035" h="264160">
                  <a:moveTo>
                    <a:pt x="303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32" y="0"/>
                  </a:lnTo>
                  <a:close/>
                </a:path>
                <a:path w="1550035" h="264160">
                  <a:moveTo>
                    <a:pt x="5943" y="3048"/>
                  </a:moveTo>
                  <a:lnTo>
                    <a:pt x="3032" y="0"/>
                  </a:lnTo>
                  <a:lnTo>
                    <a:pt x="0" y="3048"/>
                  </a:lnTo>
                  <a:lnTo>
                    <a:pt x="1508" y="4488"/>
                  </a:lnTo>
                  <a:lnTo>
                    <a:pt x="1508" y="3048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5943" y="3048"/>
                  </a:lnTo>
                  <a:close/>
                </a:path>
                <a:path w="1550035" h="264160">
                  <a:moveTo>
                    <a:pt x="3032" y="257677"/>
                  </a:moveTo>
                  <a:lnTo>
                    <a:pt x="3032" y="5942"/>
                  </a:lnTo>
                  <a:lnTo>
                    <a:pt x="0" y="3048"/>
                  </a:lnTo>
                  <a:lnTo>
                    <a:pt x="0" y="260573"/>
                  </a:lnTo>
                  <a:lnTo>
                    <a:pt x="3032" y="257677"/>
                  </a:lnTo>
                  <a:close/>
                </a:path>
                <a:path w="1550035" h="264160">
                  <a:moveTo>
                    <a:pt x="35036" y="230093"/>
                  </a:moveTo>
                  <a:lnTo>
                    <a:pt x="31988" y="230093"/>
                  </a:lnTo>
                  <a:lnTo>
                    <a:pt x="0" y="260573"/>
                  </a:lnTo>
                  <a:lnTo>
                    <a:pt x="1508" y="261331"/>
                  </a:lnTo>
                  <a:lnTo>
                    <a:pt x="1508" y="260573"/>
                  </a:lnTo>
                  <a:lnTo>
                    <a:pt x="4556" y="260573"/>
                  </a:lnTo>
                  <a:lnTo>
                    <a:pt x="35036" y="230093"/>
                  </a:lnTo>
                  <a:close/>
                </a:path>
                <a:path w="1550035" h="264160">
                  <a:moveTo>
                    <a:pt x="1548246" y="263621"/>
                  </a:moveTo>
                  <a:lnTo>
                    <a:pt x="1548246" y="260573"/>
                  </a:lnTo>
                  <a:lnTo>
                    <a:pt x="1546722" y="262097"/>
                  </a:lnTo>
                  <a:lnTo>
                    <a:pt x="1545943" y="261353"/>
                  </a:lnTo>
                  <a:lnTo>
                    <a:pt x="1545198" y="262097"/>
                  </a:lnTo>
                  <a:lnTo>
                    <a:pt x="1545198" y="260642"/>
                  </a:lnTo>
                  <a:lnTo>
                    <a:pt x="4556" y="260573"/>
                  </a:lnTo>
                  <a:lnTo>
                    <a:pt x="3032" y="262097"/>
                  </a:lnTo>
                  <a:lnTo>
                    <a:pt x="0" y="260573"/>
                  </a:lnTo>
                  <a:lnTo>
                    <a:pt x="0" y="263621"/>
                  </a:lnTo>
                  <a:lnTo>
                    <a:pt x="1545198" y="263621"/>
                  </a:lnTo>
                  <a:lnTo>
                    <a:pt x="1545198" y="262097"/>
                  </a:lnTo>
                  <a:lnTo>
                    <a:pt x="1545943" y="261353"/>
                  </a:lnTo>
                  <a:lnTo>
                    <a:pt x="1545943" y="263621"/>
                  </a:lnTo>
                  <a:lnTo>
                    <a:pt x="1548246" y="263621"/>
                  </a:lnTo>
                  <a:close/>
                </a:path>
                <a:path w="1550035" h="264160">
                  <a:moveTo>
                    <a:pt x="3032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3032" y="3048"/>
                  </a:lnTo>
                  <a:close/>
                </a:path>
                <a:path w="1550035" h="264160">
                  <a:moveTo>
                    <a:pt x="33595" y="32004"/>
                  </a:moveTo>
                  <a:lnTo>
                    <a:pt x="5943" y="3048"/>
                  </a:lnTo>
                  <a:lnTo>
                    <a:pt x="1508" y="3048"/>
                  </a:lnTo>
                  <a:lnTo>
                    <a:pt x="1508" y="4488"/>
                  </a:lnTo>
                  <a:lnTo>
                    <a:pt x="31988" y="33582"/>
                  </a:lnTo>
                  <a:lnTo>
                    <a:pt x="31988" y="32004"/>
                  </a:lnTo>
                  <a:lnTo>
                    <a:pt x="33595" y="32004"/>
                  </a:lnTo>
                  <a:close/>
                </a:path>
                <a:path w="1550035" h="264160">
                  <a:moveTo>
                    <a:pt x="4556" y="260573"/>
                  </a:moveTo>
                  <a:lnTo>
                    <a:pt x="1508" y="260573"/>
                  </a:lnTo>
                  <a:lnTo>
                    <a:pt x="3032" y="262097"/>
                  </a:lnTo>
                  <a:lnTo>
                    <a:pt x="4556" y="260573"/>
                  </a:lnTo>
                  <a:close/>
                </a:path>
                <a:path w="1550035" h="264160">
                  <a:moveTo>
                    <a:pt x="3032" y="262097"/>
                  </a:moveTo>
                  <a:lnTo>
                    <a:pt x="1508" y="260573"/>
                  </a:lnTo>
                  <a:lnTo>
                    <a:pt x="1508" y="261331"/>
                  </a:lnTo>
                  <a:lnTo>
                    <a:pt x="3032" y="262097"/>
                  </a:lnTo>
                  <a:close/>
                </a:path>
                <a:path w="1550035" h="264160">
                  <a:moveTo>
                    <a:pt x="1546722" y="0"/>
                  </a:moveTo>
                  <a:lnTo>
                    <a:pt x="3032" y="0"/>
                  </a:lnTo>
                  <a:lnTo>
                    <a:pt x="5943" y="3048"/>
                  </a:lnTo>
                  <a:lnTo>
                    <a:pt x="1543673" y="3048"/>
                  </a:lnTo>
                  <a:lnTo>
                    <a:pt x="1546722" y="0"/>
                  </a:lnTo>
                  <a:close/>
                </a:path>
                <a:path w="1550035" h="264160">
                  <a:moveTo>
                    <a:pt x="35036" y="33512"/>
                  </a:moveTo>
                  <a:lnTo>
                    <a:pt x="33595" y="32004"/>
                  </a:lnTo>
                  <a:lnTo>
                    <a:pt x="31988" y="32004"/>
                  </a:lnTo>
                  <a:lnTo>
                    <a:pt x="31988" y="33582"/>
                  </a:lnTo>
                  <a:lnTo>
                    <a:pt x="33512" y="35036"/>
                  </a:lnTo>
                  <a:lnTo>
                    <a:pt x="35036" y="33512"/>
                  </a:lnTo>
                  <a:close/>
                </a:path>
                <a:path w="1550035" h="264160">
                  <a:moveTo>
                    <a:pt x="35036" y="227045"/>
                  </a:moveTo>
                  <a:lnTo>
                    <a:pt x="35036" y="35036"/>
                  </a:lnTo>
                  <a:lnTo>
                    <a:pt x="33512" y="35036"/>
                  </a:lnTo>
                  <a:lnTo>
                    <a:pt x="31988" y="33582"/>
                  </a:lnTo>
                  <a:lnTo>
                    <a:pt x="31988" y="230024"/>
                  </a:lnTo>
                  <a:lnTo>
                    <a:pt x="33512" y="228569"/>
                  </a:lnTo>
                  <a:lnTo>
                    <a:pt x="33512" y="227045"/>
                  </a:lnTo>
                  <a:lnTo>
                    <a:pt x="35036" y="227045"/>
                  </a:lnTo>
                  <a:close/>
                </a:path>
                <a:path w="1550035" h="264160">
                  <a:moveTo>
                    <a:pt x="35036" y="230093"/>
                  </a:moveTo>
                  <a:lnTo>
                    <a:pt x="33512" y="228569"/>
                  </a:lnTo>
                  <a:lnTo>
                    <a:pt x="31988" y="230024"/>
                  </a:lnTo>
                  <a:lnTo>
                    <a:pt x="35036" y="230093"/>
                  </a:lnTo>
                  <a:close/>
                </a:path>
                <a:path w="1550035" h="264160">
                  <a:moveTo>
                    <a:pt x="35036" y="35036"/>
                  </a:moveTo>
                  <a:lnTo>
                    <a:pt x="35036" y="33512"/>
                  </a:lnTo>
                  <a:lnTo>
                    <a:pt x="33512" y="35036"/>
                  </a:lnTo>
                  <a:lnTo>
                    <a:pt x="35036" y="35036"/>
                  </a:lnTo>
                  <a:close/>
                </a:path>
                <a:path w="1550035" h="264160">
                  <a:moveTo>
                    <a:pt x="1514718" y="227045"/>
                  </a:moveTo>
                  <a:lnTo>
                    <a:pt x="33512" y="227045"/>
                  </a:lnTo>
                  <a:lnTo>
                    <a:pt x="35036" y="228569"/>
                  </a:lnTo>
                  <a:lnTo>
                    <a:pt x="35036" y="230093"/>
                  </a:lnTo>
                  <a:lnTo>
                    <a:pt x="1513194" y="230093"/>
                  </a:lnTo>
                  <a:lnTo>
                    <a:pt x="1513194" y="228569"/>
                  </a:lnTo>
                  <a:lnTo>
                    <a:pt x="1514718" y="227045"/>
                  </a:lnTo>
                  <a:close/>
                </a:path>
                <a:path w="1550035" h="264160">
                  <a:moveTo>
                    <a:pt x="35036" y="230093"/>
                  </a:moveTo>
                  <a:lnTo>
                    <a:pt x="35036" y="228569"/>
                  </a:lnTo>
                  <a:lnTo>
                    <a:pt x="33512" y="227045"/>
                  </a:lnTo>
                  <a:lnTo>
                    <a:pt x="33512" y="228569"/>
                  </a:lnTo>
                  <a:lnTo>
                    <a:pt x="35036" y="230093"/>
                  </a:lnTo>
                  <a:close/>
                </a:path>
                <a:path w="1550035" h="264160">
                  <a:moveTo>
                    <a:pt x="1514704" y="32004"/>
                  </a:moveTo>
                  <a:lnTo>
                    <a:pt x="33595" y="32004"/>
                  </a:lnTo>
                  <a:lnTo>
                    <a:pt x="35036" y="33512"/>
                  </a:lnTo>
                  <a:lnTo>
                    <a:pt x="35036" y="35036"/>
                  </a:lnTo>
                  <a:lnTo>
                    <a:pt x="1513194" y="35036"/>
                  </a:lnTo>
                  <a:lnTo>
                    <a:pt x="1513194" y="33512"/>
                  </a:lnTo>
                  <a:lnTo>
                    <a:pt x="1514704" y="32004"/>
                  </a:lnTo>
                  <a:close/>
                </a:path>
                <a:path w="1550035" h="264160">
                  <a:moveTo>
                    <a:pt x="1516242" y="35036"/>
                  </a:moveTo>
                  <a:lnTo>
                    <a:pt x="1516242" y="32004"/>
                  </a:lnTo>
                  <a:lnTo>
                    <a:pt x="1514704" y="32004"/>
                  </a:lnTo>
                  <a:lnTo>
                    <a:pt x="1513194" y="33512"/>
                  </a:lnTo>
                  <a:lnTo>
                    <a:pt x="1516242" y="35036"/>
                  </a:lnTo>
                  <a:close/>
                </a:path>
                <a:path w="1550035" h="264160">
                  <a:moveTo>
                    <a:pt x="1516242" y="228569"/>
                  </a:moveTo>
                  <a:lnTo>
                    <a:pt x="1516242" y="35036"/>
                  </a:lnTo>
                  <a:lnTo>
                    <a:pt x="1513194" y="33512"/>
                  </a:lnTo>
                  <a:lnTo>
                    <a:pt x="1514718" y="35036"/>
                  </a:lnTo>
                  <a:lnTo>
                    <a:pt x="1514718" y="229331"/>
                  </a:lnTo>
                  <a:lnTo>
                    <a:pt x="1516242" y="228569"/>
                  </a:lnTo>
                  <a:close/>
                </a:path>
                <a:path w="1550035" h="264160">
                  <a:moveTo>
                    <a:pt x="1514718" y="35036"/>
                  </a:moveTo>
                  <a:lnTo>
                    <a:pt x="1513194" y="33512"/>
                  </a:lnTo>
                  <a:lnTo>
                    <a:pt x="1513194" y="35036"/>
                  </a:lnTo>
                  <a:lnTo>
                    <a:pt x="1514718" y="35036"/>
                  </a:lnTo>
                  <a:close/>
                </a:path>
                <a:path w="1550035" h="264160">
                  <a:moveTo>
                    <a:pt x="1514718" y="227045"/>
                  </a:moveTo>
                  <a:lnTo>
                    <a:pt x="1514718" y="35036"/>
                  </a:lnTo>
                  <a:lnTo>
                    <a:pt x="1513194" y="35036"/>
                  </a:lnTo>
                  <a:lnTo>
                    <a:pt x="1513194" y="227045"/>
                  </a:lnTo>
                  <a:lnTo>
                    <a:pt x="1514718" y="227045"/>
                  </a:lnTo>
                  <a:close/>
                </a:path>
                <a:path w="1550035" h="264160">
                  <a:moveTo>
                    <a:pt x="1514718" y="229331"/>
                  </a:moveTo>
                  <a:lnTo>
                    <a:pt x="1514718" y="227045"/>
                  </a:lnTo>
                  <a:lnTo>
                    <a:pt x="1513194" y="228569"/>
                  </a:lnTo>
                  <a:lnTo>
                    <a:pt x="1513194" y="230093"/>
                  </a:lnTo>
                  <a:lnTo>
                    <a:pt x="1514718" y="229331"/>
                  </a:lnTo>
                  <a:close/>
                </a:path>
                <a:path w="1550035" h="264160">
                  <a:moveTo>
                    <a:pt x="1548246" y="260573"/>
                  </a:moveTo>
                  <a:lnTo>
                    <a:pt x="1516242" y="228569"/>
                  </a:lnTo>
                  <a:lnTo>
                    <a:pt x="1513194" y="230093"/>
                  </a:lnTo>
                  <a:lnTo>
                    <a:pt x="1516242" y="230093"/>
                  </a:lnTo>
                  <a:lnTo>
                    <a:pt x="1516242" y="233002"/>
                  </a:lnTo>
                  <a:lnTo>
                    <a:pt x="1545126" y="260573"/>
                  </a:lnTo>
                  <a:lnTo>
                    <a:pt x="1546722" y="260573"/>
                  </a:lnTo>
                  <a:lnTo>
                    <a:pt x="1546722" y="262097"/>
                  </a:lnTo>
                  <a:lnTo>
                    <a:pt x="1548246" y="260573"/>
                  </a:lnTo>
                  <a:close/>
                </a:path>
                <a:path w="1550035" h="264160">
                  <a:moveTo>
                    <a:pt x="1516242" y="233002"/>
                  </a:moveTo>
                  <a:lnTo>
                    <a:pt x="1516242" y="230093"/>
                  </a:lnTo>
                  <a:lnTo>
                    <a:pt x="1513194" y="230093"/>
                  </a:lnTo>
                  <a:lnTo>
                    <a:pt x="1516242" y="233002"/>
                  </a:lnTo>
                  <a:close/>
                </a:path>
                <a:path w="1550035" h="264160">
                  <a:moveTo>
                    <a:pt x="1546722" y="4571"/>
                  </a:moveTo>
                  <a:lnTo>
                    <a:pt x="1546722" y="3048"/>
                  </a:lnTo>
                  <a:lnTo>
                    <a:pt x="1543673" y="3048"/>
                  </a:lnTo>
                  <a:lnTo>
                    <a:pt x="1514704" y="32004"/>
                  </a:lnTo>
                  <a:lnTo>
                    <a:pt x="1516242" y="32004"/>
                  </a:lnTo>
                  <a:lnTo>
                    <a:pt x="1516242" y="35036"/>
                  </a:lnTo>
                  <a:lnTo>
                    <a:pt x="1546722" y="4571"/>
                  </a:lnTo>
                  <a:close/>
                </a:path>
                <a:path w="1550035" h="264160">
                  <a:moveTo>
                    <a:pt x="1546722" y="3048"/>
                  </a:moveTo>
                  <a:lnTo>
                    <a:pt x="1545198" y="1524"/>
                  </a:lnTo>
                  <a:lnTo>
                    <a:pt x="1543673" y="3048"/>
                  </a:lnTo>
                  <a:lnTo>
                    <a:pt x="1546722" y="3048"/>
                  </a:lnTo>
                  <a:close/>
                </a:path>
                <a:path w="1550035" h="264160">
                  <a:moveTo>
                    <a:pt x="1546722" y="260573"/>
                  </a:moveTo>
                  <a:lnTo>
                    <a:pt x="1545126" y="260573"/>
                  </a:lnTo>
                  <a:lnTo>
                    <a:pt x="1545943" y="261353"/>
                  </a:lnTo>
                  <a:lnTo>
                    <a:pt x="1546722" y="260573"/>
                  </a:lnTo>
                  <a:close/>
                </a:path>
                <a:path w="1550035" h="264160">
                  <a:moveTo>
                    <a:pt x="1548246" y="3048"/>
                  </a:moveTo>
                  <a:lnTo>
                    <a:pt x="1546722" y="0"/>
                  </a:lnTo>
                  <a:lnTo>
                    <a:pt x="1545198" y="1523"/>
                  </a:lnTo>
                  <a:lnTo>
                    <a:pt x="1546722" y="3048"/>
                  </a:lnTo>
                  <a:lnTo>
                    <a:pt x="1546722" y="4571"/>
                  </a:lnTo>
                  <a:lnTo>
                    <a:pt x="1548246" y="3048"/>
                  </a:lnTo>
                  <a:close/>
                </a:path>
                <a:path w="1550035" h="264160">
                  <a:moveTo>
                    <a:pt x="1548246" y="260573"/>
                  </a:moveTo>
                  <a:lnTo>
                    <a:pt x="1548246" y="3048"/>
                  </a:lnTo>
                  <a:lnTo>
                    <a:pt x="1545198" y="6094"/>
                  </a:lnTo>
                  <a:lnTo>
                    <a:pt x="1545198" y="257525"/>
                  </a:lnTo>
                  <a:lnTo>
                    <a:pt x="1548246" y="260573"/>
                  </a:lnTo>
                  <a:close/>
                </a:path>
                <a:path w="1550035" h="264160">
                  <a:moveTo>
                    <a:pt x="1546722" y="262097"/>
                  </a:moveTo>
                  <a:lnTo>
                    <a:pt x="1546722" y="260573"/>
                  </a:lnTo>
                  <a:lnTo>
                    <a:pt x="1545943" y="261353"/>
                  </a:lnTo>
                  <a:lnTo>
                    <a:pt x="1546722" y="262097"/>
                  </a:lnTo>
                  <a:close/>
                </a:path>
                <a:path w="1550035" h="264160">
                  <a:moveTo>
                    <a:pt x="1549770" y="263621"/>
                  </a:moveTo>
                  <a:lnTo>
                    <a:pt x="1549770" y="0"/>
                  </a:lnTo>
                  <a:lnTo>
                    <a:pt x="1546722" y="0"/>
                  </a:lnTo>
                  <a:lnTo>
                    <a:pt x="1548246" y="3048"/>
                  </a:lnTo>
                  <a:lnTo>
                    <a:pt x="1548246" y="263621"/>
                  </a:lnTo>
                  <a:lnTo>
                    <a:pt x="1549770" y="263621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3" name="object 113"/>
          <p:cNvSpPr txBox="1"/>
          <p:nvPr/>
        </p:nvSpPr>
        <p:spPr>
          <a:xfrm>
            <a:off x="1785987" y="4653906"/>
            <a:ext cx="1428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" marR="5080" indent="-30670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Residuos de Medicamentos Veterinarios </a:t>
            </a:r>
            <a:r>
              <a:rPr sz="600" spc="-1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los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Alimentos</a:t>
            </a:r>
            <a:r>
              <a:rPr sz="600" spc="-3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(EUA)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14" name="object 114"/>
          <p:cNvGrpSpPr/>
          <p:nvPr/>
        </p:nvGrpSpPr>
        <p:grpSpPr>
          <a:xfrm>
            <a:off x="1736217" y="5021671"/>
            <a:ext cx="1553210" cy="264160"/>
            <a:chOff x="1736217" y="5021671"/>
            <a:chExt cx="1553210" cy="264160"/>
          </a:xfrm>
        </p:grpSpPr>
        <p:pic>
          <p:nvPicPr>
            <p:cNvPr id="115" name="object 11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737725" y="5023195"/>
              <a:ext cx="1549786" cy="260588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1736217" y="5021671"/>
              <a:ext cx="1553210" cy="264160"/>
            </a:xfrm>
            <a:custGeom>
              <a:avLst/>
              <a:gdLst/>
              <a:ahLst/>
              <a:cxnLst/>
              <a:rect l="l" t="t" r="r" b="b"/>
              <a:pathLst>
                <a:path w="1553210" h="264160">
                  <a:moveTo>
                    <a:pt x="3032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32" y="0"/>
                  </a:lnTo>
                  <a:close/>
                </a:path>
                <a:path w="1553210" h="264160">
                  <a:moveTo>
                    <a:pt x="5942" y="3048"/>
                  </a:moveTo>
                  <a:lnTo>
                    <a:pt x="3032" y="0"/>
                  </a:lnTo>
                  <a:lnTo>
                    <a:pt x="0" y="3048"/>
                  </a:lnTo>
                  <a:lnTo>
                    <a:pt x="1508" y="4488"/>
                  </a:lnTo>
                  <a:lnTo>
                    <a:pt x="1508" y="3048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5942" y="3048"/>
                  </a:lnTo>
                  <a:close/>
                </a:path>
                <a:path w="1553210" h="264160">
                  <a:moveTo>
                    <a:pt x="3032" y="257692"/>
                  </a:moveTo>
                  <a:lnTo>
                    <a:pt x="3032" y="5944"/>
                  </a:lnTo>
                  <a:lnTo>
                    <a:pt x="0" y="3048"/>
                  </a:lnTo>
                  <a:lnTo>
                    <a:pt x="0" y="260588"/>
                  </a:lnTo>
                  <a:lnTo>
                    <a:pt x="3032" y="257692"/>
                  </a:lnTo>
                  <a:close/>
                </a:path>
                <a:path w="1553210" h="264160">
                  <a:moveTo>
                    <a:pt x="35036" y="230108"/>
                  </a:moveTo>
                  <a:lnTo>
                    <a:pt x="33512" y="228584"/>
                  </a:lnTo>
                  <a:lnTo>
                    <a:pt x="0" y="260588"/>
                  </a:lnTo>
                  <a:lnTo>
                    <a:pt x="1508" y="262105"/>
                  </a:lnTo>
                  <a:lnTo>
                    <a:pt x="1508" y="260588"/>
                  </a:lnTo>
                  <a:lnTo>
                    <a:pt x="5942" y="260588"/>
                  </a:lnTo>
                  <a:lnTo>
                    <a:pt x="31988" y="233301"/>
                  </a:lnTo>
                  <a:lnTo>
                    <a:pt x="31988" y="231632"/>
                  </a:lnTo>
                  <a:lnTo>
                    <a:pt x="33582" y="231632"/>
                  </a:lnTo>
                  <a:lnTo>
                    <a:pt x="35036" y="230108"/>
                  </a:lnTo>
                  <a:close/>
                </a:path>
                <a:path w="1553210" h="264160">
                  <a:moveTo>
                    <a:pt x="3032" y="263636"/>
                  </a:moveTo>
                  <a:lnTo>
                    <a:pt x="0" y="260588"/>
                  </a:lnTo>
                  <a:lnTo>
                    <a:pt x="0" y="263636"/>
                  </a:lnTo>
                  <a:lnTo>
                    <a:pt x="3032" y="263636"/>
                  </a:lnTo>
                  <a:close/>
                </a:path>
                <a:path w="1553210" h="264160">
                  <a:moveTo>
                    <a:pt x="3032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3032" y="3048"/>
                  </a:lnTo>
                  <a:close/>
                </a:path>
                <a:path w="1553210" h="264160">
                  <a:moveTo>
                    <a:pt x="33582" y="32004"/>
                  </a:moveTo>
                  <a:lnTo>
                    <a:pt x="5942" y="3048"/>
                  </a:lnTo>
                  <a:lnTo>
                    <a:pt x="1508" y="3048"/>
                  </a:lnTo>
                  <a:lnTo>
                    <a:pt x="1508" y="4488"/>
                  </a:lnTo>
                  <a:lnTo>
                    <a:pt x="31988" y="33596"/>
                  </a:lnTo>
                  <a:lnTo>
                    <a:pt x="31988" y="32004"/>
                  </a:lnTo>
                  <a:lnTo>
                    <a:pt x="33582" y="32004"/>
                  </a:lnTo>
                  <a:close/>
                </a:path>
                <a:path w="1553210" h="264160">
                  <a:moveTo>
                    <a:pt x="5942" y="260588"/>
                  </a:moveTo>
                  <a:lnTo>
                    <a:pt x="1508" y="260588"/>
                  </a:lnTo>
                  <a:lnTo>
                    <a:pt x="3032" y="262112"/>
                  </a:lnTo>
                  <a:lnTo>
                    <a:pt x="3032" y="263636"/>
                  </a:lnTo>
                  <a:lnTo>
                    <a:pt x="5942" y="260588"/>
                  </a:lnTo>
                  <a:close/>
                </a:path>
                <a:path w="1553210" h="264160">
                  <a:moveTo>
                    <a:pt x="3032" y="263636"/>
                  </a:moveTo>
                  <a:lnTo>
                    <a:pt x="3032" y="262112"/>
                  </a:lnTo>
                  <a:lnTo>
                    <a:pt x="1508" y="260588"/>
                  </a:lnTo>
                  <a:lnTo>
                    <a:pt x="1508" y="262105"/>
                  </a:lnTo>
                  <a:lnTo>
                    <a:pt x="3032" y="263636"/>
                  </a:lnTo>
                  <a:close/>
                </a:path>
                <a:path w="1553210" h="264160">
                  <a:moveTo>
                    <a:pt x="1549770" y="0"/>
                  </a:moveTo>
                  <a:lnTo>
                    <a:pt x="3032" y="0"/>
                  </a:lnTo>
                  <a:lnTo>
                    <a:pt x="5942" y="3048"/>
                  </a:lnTo>
                  <a:lnTo>
                    <a:pt x="1546722" y="3048"/>
                  </a:lnTo>
                  <a:lnTo>
                    <a:pt x="1549770" y="0"/>
                  </a:lnTo>
                  <a:close/>
                </a:path>
                <a:path w="1553210" h="264160">
                  <a:moveTo>
                    <a:pt x="1549770" y="263636"/>
                  </a:moveTo>
                  <a:lnTo>
                    <a:pt x="1546722" y="260588"/>
                  </a:lnTo>
                  <a:lnTo>
                    <a:pt x="5942" y="260588"/>
                  </a:lnTo>
                  <a:lnTo>
                    <a:pt x="3032" y="263636"/>
                  </a:lnTo>
                  <a:lnTo>
                    <a:pt x="1549770" y="263636"/>
                  </a:lnTo>
                  <a:close/>
                </a:path>
                <a:path w="1553210" h="264160">
                  <a:moveTo>
                    <a:pt x="35036" y="33528"/>
                  </a:moveTo>
                  <a:lnTo>
                    <a:pt x="33582" y="32004"/>
                  </a:lnTo>
                  <a:lnTo>
                    <a:pt x="31988" y="32004"/>
                  </a:lnTo>
                  <a:lnTo>
                    <a:pt x="31988" y="33596"/>
                  </a:lnTo>
                  <a:lnTo>
                    <a:pt x="33512" y="35052"/>
                  </a:lnTo>
                  <a:lnTo>
                    <a:pt x="35036" y="33528"/>
                  </a:lnTo>
                  <a:close/>
                </a:path>
                <a:path w="1553210" h="264160">
                  <a:moveTo>
                    <a:pt x="35036" y="33528"/>
                  </a:moveTo>
                  <a:lnTo>
                    <a:pt x="33512" y="35052"/>
                  </a:lnTo>
                  <a:lnTo>
                    <a:pt x="31988" y="33596"/>
                  </a:lnTo>
                  <a:lnTo>
                    <a:pt x="31988" y="230040"/>
                  </a:lnTo>
                  <a:lnTo>
                    <a:pt x="33512" y="228584"/>
                  </a:lnTo>
                  <a:lnTo>
                    <a:pt x="33512" y="36576"/>
                  </a:lnTo>
                  <a:lnTo>
                    <a:pt x="35036" y="33528"/>
                  </a:lnTo>
                  <a:close/>
                </a:path>
                <a:path w="1553210" h="264160">
                  <a:moveTo>
                    <a:pt x="33582" y="231632"/>
                  </a:moveTo>
                  <a:lnTo>
                    <a:pt x="31988" y="231632"/>
                  </a:lnTo>
                  <a:lnTo>
                    <a:pt x="31988" y="233301"/>
                  </a:lnTo>
                  <a:lnTo>
                    <a:pt x="33582" y="231632"/>
                  </a:lnTo>
                  <a:close/>
                </a:path>
                <a:path w="1553210" h="264160">
                  <a:moveTo>
                    <a:pt x="35036" y="36576"/>
                  </a:moveTo>
                  <a:lnTo>
                    <a:pt x="35036" y="33528"/>
                  </a:lnTo>
                  <a:lnTo>
                    <a:pt x="33512" y="36576"/>
                  </a:lnTo>
                  <a:lnTo>
                    <a:pt x="35036" y="36576"/>
                  </a:lnTo>
                  <a:close/>
                </a:path>
                <a:path w="1553210" h="264160">
                  <a:moveTo>
                    <a:pt x="35036" y="228584"/>
                  </a:moveTo>
                  <a:lnTo>
                    <a:pt x="35036" y="36576"/>
                  </a:lnTo>
                  <a:lnTo>
                    <a:pt x="33512" y="36576"/>
                  </a:lnTo>
                  <a:lnTo>
                    <a:pt x="33512" y="228584"/>
                  </a:lnTo>
                  <a:lnTo>
                    <a:pt x="35036" y="228584"/>
                  </a:lnTo>
                  <a:close/>
                </a:path>
                <a:path w="1553210" h="264160">
                  <a:moveTo>
                    <a:pt x="1517766" y="228584"/>
                  </a:moveTo>
                  <a:lnTo>
                    <a:pt x="33512" y="228584"/>
                  </a:lnTo>
                  <a:lnTo>
                    <a:pt x="35036" y="230108"/>
                  </a:lnTo>
                  <a:lnTo>
                    <a:pt x="35036" y="231632"/>
                  </a:lnTo>
                  <a:lnTo>
                    <a:pt x="1516242" y="231632"/>
                  </a:lnTo>
                  <a:lnTo>
                    <a:pt x="1516242" y="230108"/>
                  </a:lnTo>
                  <a:lnTo>
                    <a:pt x="1517766" y="228584"/>
                  </a:lnTo>
                  <a:close/>
                </a:path>
                <a:path w="1553210" h="264160">
                  <a:moveTo>
                    <a:pt x="1517766" y="32004"/>
                  </a:moveTo>
                  <a:lnTo>
                    <a:pt x="33582" y="32004"/>
                  </a:lnTo>
                  <a:lnTo>
                    <a:pt x="35036" y="33528"/>
                  </a:lnTo>
                  <a:lnTo>
                    <a:pt x="35036" y="36576"/>
                  </a:lnTo>
                  <a:lnTo>
                    <a:pt x="1516242" y="36576"/>
                  </a:lnTo>
                  <a:lnTo>
                    <a:pt x="1516242" y="33528"/>
                  </a:lnTo>
                  <a:lnTo>
                    <a:pt x="1517766" y="32004"/>
                  </a:lnTo>
                  <a:close/>
                </a:path>
                <a:path w="1553210" h="264160">
                  <a:moveTo>
                    <a:pt x="35036" y="231632"/>
                  </a:moveTo>
                  <a:lnTo>
                    <a:pt x="35036" y="230108"/>
                  </a:lnTo>
                  <a:lnTo>
                    <a:pt x="33582" y="231632"/>
                  </a:lnTo>
                  <a:lnTo>
                    <a:pt x="35036" y="231632"/>
                  </a:lnTo>
                  <a:close/>
                </a:path>
                <a:path w="1553210" h="264160">
                  <a:moveTo>
                    <a:pt x="1519290" y="35052"/>
                  </a:moveTo>
                  <a:lnTo>
                    <a:pt x="1519290" y="32004"/>
                  </a:lnTo>
                  <a:lnTo>
                    <a:pt x="1517766" y="32004"/>
                  </a:lnTo>
                  <a:lnTo>
                    <a:pt x="1516242" y="33528"/>
                  </a:lnTo>
                  <a:lnTo>
                    <a:pt x="1519290" y="35052"/>
                  </a:lnTo>
                  <a:close/>
                </a:path>
                <a:path w="1553210" h="264160">
                  <a:moveTo>
                    <a:pt x="1519290" y="228584"/>
                  </a:moveTo>
                  <a:lnTo>
                    <a:pt x="1519290" y="35052"/>
                  </a:lnTo>
                  <a:lnTo>
                    <a:pt x="1516242" y="33528"/>
                  </a:lnTo>
                  <a:lnTo>
                    <a:pt x="1517766" y="36576"/>
                  </a:lnTo>
                  <a:lnTo>
                    <a:pt x="1517766" y="229346"/>
                  </a:lnTo>
                  <a:lnTo>
                    <a:pt x="1519290" y="228584"/>
                  </a:lnTo>
                  <a:close/>
                </a:path>
                <a:path w="1553210" h="264160">
                  <a:moveTo>
                    <a:pt x="1517766" y="36576"/>
                  </a:moveTo>
                  <a:lnTo>
                    <a:pt x="1516242" y="33528"/>
                  </a:lnTo>
                  <a:lnTo>
                    <a:pt x="1516242" y="36576"/>
                  </a:lnTo>
                  <a:lnTo>
                    <a:pt x="1517766" y="36576"/>
                  </a:lnTo>
                  <a:close/>
                </a:path>
                <a:path w="1553210" h="264160">
                  <a:moveTo>
                    <a:pt x="1517766" y="228584"/>
                  </a:moveTo>
                  <a:lnTo>
                    <a:pt x="1517766" y="36576"/>
                  </a:lnTo>
                  <a:lnTo>
                    <a:pt x="1516242" y="36576"/>
                  </a:lnTo>
                  <a:lnTo>
                    <a:pt x="1516242" y="228584"/>
                  </a:lnTo>
                  <a:lnTo>
                    <a:pt x="1517766" y="228584"/>
                  </a:lnTo>
                  <a:close/>
                </a:path>
                <a:path w="1553210" h="264160">
                  <a:moveTo>
                    <a:pt x="1517766" y="229346"/>
                  </a:moveTo>
                  <a:lnTo>
                    <a:pt x="1517766" y="228584"/>
                  </a:lnTo>
                  <a:lnTo>
                    <a:pt x="1516242" y="230108"/>
                  </a:lnTo>
                  <a:lnTo>
                    <a:pt x="1517766" y="229346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19290" y="228584"/>
                  </a:lnTo>
                  <a:lnTo>
                    <a:pt x="1516242" y="230108"/>
                  </a:lnTo>
                  <a:lnTo>
                    <a:pt x="1517766" y="231632"/>
                  </a:lnTo>
                  <a:lnTo>
                    <a:pt x="1519290" y="231632"/>
                  </a:lnTo>
                  <a:lnTo>
                    <a:pt x="1519290" y="233156"/>
                  </a:lnTo>
                  <a:lnTo>
                    <a:pt x="1546722" y="260588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17766" y="231632"/>
                  </a:moveTo>
                  <a:lnTo>
                    <a:pt x="1516242" y="230108"/>
                  </a:lnTo>
                  <a:lnTo>
                    <a:pt x="1516242" y="231632"/>
                  </a:lnTo>
                  <a:lnTo>
                    <a:pt x="1517766" y="231632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6722" y="3048"/>
                  </a:lnTo>
                  <a:lnTo>
                    <a:pt x="1517766" y="32004"/>
                  </a:lnTo>
                  <a:lnTo>
                    <a:pt x="1519290" y="32004"/>
                  </a:lnTo>
                  <a:lnTo>
                    <a:pt x="1519290" y="35052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19290" y="233156"/>
                  </a:moveTo>
                  <a:lnTo>
                    <a:pt x="1519290" y="231632"/>
                  </a:lnTo>
                  <a:lnTo>
                    <a:pt x="1517766" y="231632"/>
                  </a:lnTo>
                  <a:lnTo>
                    <a:pt x="1519290" y="233156"/>
                  </a:lnTo>
                  <a:close/>
                </a:path>
                <a:path w="1553210" h="264160">
                  <a:moveTo>
                    <a:pt x="1551294" y="3048"/>
                  </a:moveTo>
                  <a:lnTo>
                    <a:pt x="1549770" y="1524"/>
                  </a:lnTo>
                  <a:lnTo>
                    <a:pt x="1549770" y="0"/>
                  </a:lnTo>
                  <a:lnTo>
                    <a:pt x="1546722" y="3048"/>
                  </a:lnTo>
                  <a:lnTo>
                    <a:pt x="1549770" y="3048"/>
                  </a:lnTo>
                  <a:lnTo>
                    <a:pt x="1549770" y="1524"/>
                  </a:lnTo>
                  <a:lnTo>
                    <a:pt x="1551294" y="3048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46722" y="260588"/>
                  </a:lnTo>
                  <a:lnTo>
                    <a:pt x="1549770" y="263636"/>
                  </a:lnTo>
                  <a:lnTo>
                    <a:pt x="1549770" y="262112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2818" y="263636"/>
                  </a:moveTo>
                  <a:lnTo>
                    <a:pt x="1552818" y="0"/>
                  </a:lnTo>
                  <a:lnTo>
                    <a:pt x="1549770" y="0"/>
                  </a:lnTo>
                  <a:lnTo>
                    <a:pt x="1551294" y="3048"/>
                  </a:lnTo>
                  <a:lnTo>
                    <a:pt x="1551294" y="263636"/>
                  </a:lnTo>
                  <a:lnTo>
                    <a:pt x="1552818" y="263636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51294" y="3048"/>
                  </a:lnTo>
                  <a:lnTo>
                    <a:pt x="1549770" y="4572"/>
                  </a:lnTo>
                  <a:lnTo>
                    <a:pt x="1549770" y="259064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1294" y="260588"/>
                  </a:moveTo>
                  <a:lnTo>
                    <a:pt x="1549770" y="262112"/>
                  </a:lnTo>
                  <a:lnTo>
                    <a:pt x="1549770" y="263636"/>
                  </a:lnTo>
                  <a:lnTo>
                    <a:pt x="1551294" y="260588"/>
                  </a:lnTo>
                  <a:close/>
                </a:path>
                <a:path w="1553210" h="264160">
                  <a:moveTo>
                    <a:pt x="1551294" y="263636"/>
                  </a:moveTo>
                  <a:lnTo>
                    <a:pt x="1551294" y="260588"/>
                  </a:lnTo>
                  <a:lnTo>
                    <a:pt x="1549770" y="263636"/>
                  </a:lnTo>
                  <a:lnTo>
                    <a:pt x="1551294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7" name="object 117"/>
          <p:cNvSpPr txBox="1"/>
          <p:nvPr/>
        </p:nvSpPr>
        <p:spPr>
          <a:xfrm>
            <a:off x="1747887" y="5044025"/>
            <a:ext cx="1527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is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 Ins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ió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-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Cer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f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ió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-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 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Importaciones</a:t>
            </a:r>
            <a:r>
              <a:rPr sz="600" spc="-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Exportaciones</a:t>
            </a:r>
            <a:r>
              <a:rPr sz="600" spc="-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(Australia)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18" name="object 118"/>
          <p:cNvGrpSpPr/>
          <p:nvPr/>
        </p:nvGrpSpPr>
        <p:grpSpPr>
          <a:xfrm>
            <a:off x="1736217" y="5411785"/>
            <a:ext cx="1553210" cy="262255"/>
            <a:chOff x="1736217" y="5411785"/>
            <a:chExt cx="1553210" cy="262255"/>
          </a:xfrm>
        </p:grpSpPr>
        <p:pic>
          <p:nvPicPr>
            <p:cNvPr id="119" name="object 11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737725" y="5413308"/>
              <a:ext cx="1549786" cy="259064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1736217" y="5411785"/>
              <a:ext cx="1553210" cy="262255"/>
            </a:xfrm>
            <a:custGeom>
              <a:avLst/>
              <a:gdLst/>
              <a:ahLst/>
              <a:cxnLst/>
              <a:rect l="l" t="t" r="r" b="b"/>
              <a:pathLst>
                <a:path w="1553210" h="262254">
                  <a:moveTo>
                    <a:pt x="1552818" y="262112"/>
                  </a:moveTo>
                  <a:lnTo>
                    <a:pt x="1552818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32" y="1524"/>
                  </a:lnTo>
                  <a:lnTo>
                    <a:pt x="4556" y="3048"/>
                  </a:lnTo>
                  <a:lnTo>
                    <a:pt x="1548246" y="3048"/>
                  </a:lnTo>
                  <a:lnTo>
                    <a:pt x="1549770" y="1524"/>
                  </a:lnTo>
                  <a:lnTo>
                    <a:pt x="1551294" y="3048"/>
                  </a:lnTo>
                  <a:lnTo>
                    <a:pt x="1551294" y="262112"/>
                  </a:lnTo>
                  <a:lnTo>
                    <a:pt x="1552818" y="262112"/>
                  </a:lnTo>
                  <a:close/>
                </a:path>
                <a:path w="1553210" h="262254">
                  <a:moveTo>
                    <a:pt x="3032" y="1524"/>
                  </a:moveTo>
                  <a:lnTo>
                    <a:pt x="0" y="3048"/>
                  </a:lnTo>
                  <a:lnTo>
                    <a:pt x="1508" y="4557"/>
                  </a:lnTo>
                  <a:lnTo>
                    <a:pt x="1508" y="3048"/>
                  </a:lnTo>
                  <a:lnTo>
                    <a:pt x="3032" y="1524"/>
                  </a:lnTo>
                  <a:close/>
                </a:path>
                <a:path w="1553210" h="262254">
                  <a:moveTo>
                    <a:pt x="3032" y="256030"/>
                  </a:moveTo>
                  <a:lnTo>
                    <a:pt x="3032" y="6082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32" y="256030"/>
                  </a:lnTo>
                  <a:close/>
                </a:path>
                <a:path w="1553210" h="262254">
                  <a:moveTo>
                    <a:pt x="35036" y="230108"/>
                  </a:moveTo>
                  <a:lnTo>
                    <a:pt x="31988" y="227060"/>
                  </a:lnTo>
                  <a:lnTo>
                    <a:pt x="0" y="259064"/>
                  </a:lnTo>
                  <a:lnTo>
                    <a:pt x="1508" y="260581"/>
                  </a:lnTo>
                  <a:lnTo>
                    <a:pt x="1508" y="259064"/>
                  </a:lnTo>
                  <a:lnTo>
                    <a:pt x="6080" y="259064"/>
                  </a:lnTo>
                  <a:lnTo>
                    <a:pt x="31988" y="233156"/>
                  </a:lnTo>
                  <a:lnTo>
                    <a:pt x="31988" y="230108"/>
                  </a:lnTo>
                  <a:lnTo>
                    <a:pt x="35036" y="230108"/>
                  </a:lnTo>
                  <a:close/>
                </a:path>
                <a:path w="1553210" h="262254">
                  <a:moveTo>
                    <a:pt x="3032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32" y="262112"/>
                  </a:lnTo>
                  <a:close/>
                </a:path>
                <a:path w="1553210" h="262254">
                  <a:moveTo>
                    <a:pt x="4556" y="3048"/>
                  </a:moveTo>
                  <a:lnTo>
                    <a:pt x="3032" y="1524"/>
                  </a:lnTo>
                  <a:lnTo>
                    <a:pt x="1508" y="3048"/>
                  </a:lnTo>
                  <a:lnTo>
                    <a:pt x="4556" y="3048"/>
                  </a:lnTo>
                  <a:close/>
                </a:path>
                <a:path w="1553210" h="262254">
                  <a:moveTo>
                    <a:pt x="35036" y="33528"/>
                  </a:moveTo>
                  <a:lnTo>
                    <a:pt x="4556" y="3048"/>
                  </a:lnTo>
                  <a:lnTo>
                    <a:pt x="1508" y="3048"/>
                  </a:lnTo>
                  <a:lnTo>
                    <a:pt x="1508" y="4557"/>
                  </a:lnTo>
                  <a:lnTo>
                    <a:pt x="31988" y="35052"/>
                  </a:lnTo>
                  <a:lnTo>
                    <a:pt x="31988" y="33528"/>
                  </a:lnTo>
                  <a:lnTo>
                    <a:pt x="35036" y="33528"/>
                  </a:lnTo>
                  <a:close/>
                </a:path>
                <a:path w="1553210" h="262254">
                  <a:moveTo>
                    <a:pt x="6080" y="259064"/>
                  </a:moveTo>
                  <a:lnTo>
                    <a:pt x="1508" y="259064"/>
                  </a:lnTo>
                  <a:lnTo>
                    <a:pt x="3032" y="260588"/>
                  </a:lnTo>
                  <a:lnTo>
                    <a:pt x="3032" y="262112"/>
                  </a:lnTo>
                  <a:lnTo>
                    <a:pt x="6080" y="259064"/>
                  </a:lnTo>
                  <a:close/>
                </a:path>
                <a:path w="1553210" h="262254">
                  <a:moveTo>
                    <a:pt x="3032" y="262112"/>
                  </a:moveTo>
                  <a:lnTo>
                    <a:pt x="3032" y="260588"/>
                  </a:lnTo>
                  <a:lnTo>
                    <a:pt x="1508" y="259064"/>
                  </a:lnTo>
                  <a:lnTo>
                    <a:pt x="1508" y="260581"/>
                  </a:lnTo>
                  <a:lnTo>
                    <a:pt x="3032" y="262112"/>
                  </a:lnTo>
                  <a:close/>
                </a:path>
                <a:path w="1553210" h="262254">
                  <a:moveTo>
                    <a:pt x="1549770" y="262112"/>
                  </a:moveTo>
                  <a:lnTo>
                    <a:pt x="1546722" y="259064"/>
                  </a:lnTo>
                  <a:lnTo>
                    <a:pt x="6080" y="259064"/>
                  </a:lnTo>
                  <a:lnTo>
                    <a:pt x="3032" y="262112"/>
                  </a:lnTo>
                  <a:lnTo>
                    <a:pt x="1549770" y="262112"/>
                  </a:lnTo>
                  <a:close/>
                </a:path>
                <a:path w="1553210" h="262254">
                  <a:moveTo>
                    <a:pt x="35036" y="33528"/>
                  </a:moveTo>
                  <a:lnTo>
                    <a:pt x="31988" y="33528"/>
                  </a:lnTo>
                  <a:lnTo>
                    <a:pt x="31988" y="35052"/>
                  </a:lnTo>
                  <a:lnTo>
                    <a:pt x="35036" y="33528"/>
                  </a:lnTo>
                  <a:close/>
                </a:path>
                <a:path w="1553210" h="262254">
                  <a:moveTo>
                    <a:pt x="1519290" y="227060"/>
                  </a:moveTo>
                  <a:lnTo>
                    <a:pt x="1519290" y="35052"/>
                  </a:lnTo>
                  <a:lnTo>
                    <a:pt x="1517766" y="33528"/>
                  </a:lnTo>
                  <a:lnTo>
                    <a:pt x="35036" y="33528"/>
                  </a:lnTo>
                  <a:lnTo>
                    <a:pt x="31988" y="35052"/>
                  </a:lnTo>
                  <a:lnTo>
                    <a:pt x="31988" y="227060"/>
                  </a:lnTo>
                  <a:lnTo>
                    <a:pt x="33512" y="228584"/>
                  </a:lnTo>
                  <a:lnTo>
                    <a:pt x="33512" y="36576"/>
                  </a:lnTo>
                  <a:lnTo>
                    <a:pt x="35036" y="35052"/>
                  </a:lnTo>
                  <a:lnTo>
                    <a:pt x="35036" y="36576"/>
                  </a:lnTo>
                  <a:lnTo>
                    <a:pt x="1516242" y="36576"/>
                  </a:lnTo>
                  <a:lnTo>
                    <a:pt x="1516242" y="35052"/>
                  </a:lnTo>
                  <a:lnTo>
                    <a:pt x="1517766" y="36576"/>
                  </a:lnTo>
                  <a:lnTo>
                    <a:pt x="1517766" y="230108"/>
                  </a:lnTo>
                  <a:lnTo>
                    <a:pt x="1519290" y="227060"/>
                  </a:lnTo>
                  <a:close/>
                </a:path>
                <a:path w="1553210" h="262254">
                  <a:moveTo>
                    <a:pt x="35036" y="230108"/>
                  </a:moveTo>
                  <a:lnTo>
                    <a:pt x="31988" y="230108"/>
                  </a:lnTo>
                  <a:lnTo>
                    <a:pt x="31988" y="233156"/>
                  </a:lnTo>
                  <a:lnTo>
                    <a:pt x="35036" y="230108"/>
                  </a:lnTo>
                  <a:close/>
                </a:path>
                <a:path w="1553210" h="262254">
                  <a:moveTo>
                    <a:pt x="35036" y="36576"/>
                  </a:moveTo>
                  <a:lnTo>
                    <a:pt x="35036" y="35052"/>
                  </a:lnTo>
                  <a:lnTo>
                    <a:pt x="33512" y="36576"/>
                  </a:lnTo>
                  <a:lnTo>
                    <a:pt x="35036" y="36576"/>
                  </a:lnTo>
                  <a:close/>
                </a:path>
                <a:path w="1553210" h="262254">
                  <a:moveTo>
                    <a:pt x="35036" y="227060"/>
                  </a:moveTo>
                  <a:lnTo>
                    <a:pt x="35036" y="36576"/>
                  </a:lnTo>
                  <a:lnTo>
                    <a:pt x="33512" y="36576"/>
                  </a:lnTo>
                  <a:lnTo>
                    <a:pt x="33512" y="227060"/>
                  </a:lnTo>
                  <a:lnTo>
                    <a:pt x="35036" y="227060"/>
                  </a:lnTo>
                  <a:close/>
                </a:path>
                <a:path w="1553210" h="262254">
                  <a:moveTo>
                    <a:pt x="1517766" y="227060"/>
                  </a:moveTo>
                  <a:lnTo>
                    <a:pt x="33512" y="227060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1516242" y="230108"/>
                  </a:lnTo>
                  <a:lnTo>
                    <a:pt x="1516242" y="228584"/>
                  </a:lnTo>
                  <a:lnTo>
                    <a:pt x="1517766" y="227060"/>
                  </a:lnTo>
                  <a:close/>
                </a:path>
                <a:path w="1553210" h="262254">
                  <a:moveTo>
                    <a:pt x="35036" y="230108"/>
                  </a:moveTo>
                  <a:lnTo>
                    <a:pt x="35036" y="228584"/>
                  </a:lnTo>
                  <a:lnTo>
                    <a:pt x="33512" y="227060"/>
                  </a:lnTo>
                  <a:lnTo>
                    <a:pt x="33512" y="228584"/>
                  </a:lnTo>
                  <a:lnTo>
                    <a:pt x="35036" y="230108"/>
                  </a:lnTo>
                  <a:close/>
                </a:path>
                <a:path w="1553210" h="262254">
                  <a:moveTo>
                    <a:pt x="1517766" y="36576"/>
                  </a:moveTo>
                  <a:lnTo>
                    <a:pt x="1516242" y="35052"/>
                  </a:lnTo>
                  <a:lnTo>
                    <a:pt x="1516242" y="36576"/>
                  </a:lnTo>
                  <a:lnTo>
                    <a:pt x="1517766" y="36576"/>
                  </a:lnTo>
                  <a:close/>
                </a:path>
                <a:path w="1553210" h="262254">
                  <a:moveTo>
                    <a:pt x="1517766" y="227060"/>
                  </a:moveTo>
                  <a:lnTo>
                    <a:pt x="1517766" y="36576"/>
                  </a:lnTo>
                  <a:lnTo>
                    <a:pt x="1516242" y="36576"/>
                  </a:lnTo>
                  <a:lnTo>
                    <a:pt x="1516242" y="227060"/>
                  </a:lnTo>
                  <a:lnTo>
                    <a:pt x="1517766" y="227060"/>
                  </a:lnTo>
                  <a:close/>
                </a:path>
                <a:path w="1553210" h="262254">
                  <a:moveTo>
                    <a:pt x="1517766" y="230108"/>
                  </a:moveTo>
                  <a:lnTo>
                    <a:pt x="1517766" y="227060"/>
                  </a:lnTo>
                  <a:lnTo>
                    <a:pt x="1516242" y="228584"/>
                  </a:lnTo>
                  <a:lnTo>
                    <a:pt x="1516242" y="230108"/>
                  </a:lnTo>
                  <a:lnTo>
                    <a:pt x="1517766" y="230108"/>
                  </a:lnTo>
                  <a:close/>
                </a:path>
                <a:path w="1553210" h="262254">
                  <a:moveTo>
                    <a:pt x="1551294" y="3048"/>
                  </a:moveTo>
                  <a:lnTo>
                    <a:pt x="1548246" y="3048"/>
                  </a:lnTo>
                  <a:lnTo>
                    <a:pt x="1517766" y="33528"/>
                  </a:lnTo>
                  <a:lnTo>
                    <a:pt x="1519290" y="33528"/>
                  </a:lnTo>
                  <a:lnTo>
                    <a:pt x="1519290" y="35052"/>
                  </a:lnTo>
                  <a:lnTo>
                    <a:pt x="1551294" y="3048"/>
                  </a:lnTo>
                  <a:close/>
                </a:path>
                <a:path w="1553210" h="262254">
                  <a:moveTo>
                    <a:pt x="1519290" y="35052"/>
                  </a:moveTo>
                  <a:lnTo>
                    <a:pt x="1519290" y="33528"/>
                  </a:lnTo>
                  <a:lnTo>
                    <a:pt x="1517766" y="33528"/>
                  </a:lnTo>
                  <a:lnTo>
                    <a:pt x="1519290" y="35052"/>
                  </a:lnTo>
                  <a:close/>
                </a:path>
                <a:path w="1553210" h="262254">
                  <a:moveTo>
                    <a:pt x="1551294" y="259064"/>
                  </a:moveTo>
                  <a:lnTo>
                    <a:pt x="1519290" y="227060"/>
                  </a:lnTo>
                  <a:lnTo>
                    <a:pt x="1517766" y="230108"/>
                  </a:lnTo>
                  <a:lnTo>
                    <a:pt x="1519290" y="230108"/>
                  </a:lnTo>
                  <a:lnTo>
                    <a:pt x="1519290" y="231632"/>
                  </a:lnTo>
                  <a:lnTo>
                    <a:pt x="1546722" y="259064"/>
                  </a:lnTo>
                  <a:lnTo>
                    <a:pt x="1551294" y="259064"/>
                  </a:lnTo>
                  <a:close/>
                </a:path>
                <a:path w="1553210" h="262254">
                  <a:moveTo>
                    <a:pt x="1519290" y="231632"/>
                  </a:moveTo>
                  <a:lnTo>
                    <a:pt x="1519290" y="230108"/>
                  </a:lnTo>
                  <a:lnTo>
                    <a:pt x="1517766" y="230108"/>
                  </a:lnTo>
                  <a:lnTo>
                    <a:pt x="1519290" y="231632"/>
                  </a:lnTo>
                  <a:close/>
                </a:path>
                <a:path w="1553210" h="262254">
                  <a:moveTo>
                    <a:pt x="1551294" y="259064"/>
                  </a:moveTo>
                  <a:lnTo>
                    <a:pt x="1546722" y="259064"/>
                  </a:lnTo>
                  <a:lnTo>
                    <a:pt x="1549770" y="262112"/>
                  </a:lnTo>
                  <a:lnTo>
                    <a:pt x="1549770" y="260588"/>
                  </a:lnTo>
                  <a:lnTo>
                    <a:pt x="1551294" y="259064"/>
                  </a:lnTo>
                  <a:close/>
                </a:path>
                <a:path w="1553210" h="262254">
                  <a:moveTo>
                    <a:pt x="1551294" y="3048"/>
                  </a:moveTo>
                  <a:lnTo>
                    <a:pt x="1549770" y="1524"/>
                  </a:lnTo>
                  <a:lnTo>
                    <a:pt x="1548246" y="3048"/>
                  </a:lnTo>
                  <a:lnTo>
                    <a:pt x="1551294" y="3048"/>
                  </a:lnTo>
                  <a:close/>
                </a:path>
                <a:path w="1553210" h="262254">
                  <a:moveTo>
                    <a:pt x="1551294" y="259064"/>
                  </a:moveTo>
                  <a:lnTo>
                    <a:pt x="1551294" y="3048"/>
                  </a:lnTo>
                  <a:lnTo>
                    <a:pt x="1549770" y="4572"/>
                  </a:lnTo>
                  <a:lnTo>
                    <a:pt x="1549770" y="257540"/>
                  </a:lnTo>
                  <a:lnTo>
                    <a:pt x="1551294" y="259064"/>
                  </a:lnTo>
                  <a:close/>
                </a:path>
                <a:path w="1553210" h="262254">
                  <a:moveTo>
                    <a:pt x="1551294" y="259064"/>
                  </a:moveTo>
                  <a:lnTo>
                    <a:pt x="1549770" y="260588"/>
                  </a:lnTo>
                  <a:lnTo>
                    <a:pt x="1549770" y="262112"/>
                  </a:lnTo>
                  <a:lnTo>
                    <a:pt x="1551294" y="259064"/>
                  </a:lnTo>
                  <a:close/>
                </a:path>
                <a:path w="1553210" h="262254">
                  <a:moveTo>
                    <a:pt x="1551294" y="262112"/>
                  </a:moveTo>
                  <a:lnTo>
                    <a:pt x="1551294" y="259064"/>
                  </a:lnTo>
                  <a:lnTo>
                    <a:pt x="1549770" y="262112"/>
                  </a:lnTo>
                  <a:lnTo>
                    <a:pt x="1551294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1" name="object 121"/>
          <p:cNvSpPr txBox="1"/>
          <p:nvPr/>
        </p:nvSpPr>
        <p:spPr>
          <a:xfrm>
            <a:off x="1915514" y="5434130"/>
            <a:ext cx="1192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033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Nu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ri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ió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-4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 Al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  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í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ene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5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Es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Al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ni</a:t>
            </a:r>
            <a:r>
              <a:rPr sz="600" spc="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)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.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1736217" y="5801898"/>
            <a:ext cx="1550035" cy="262255"/>
            <a:chOff x="1736217" y="5801898"/>
            <a:chExt cx="1550035" cy="262255"/>
          </a:xfrm>
        </p:grpSpPr>
        <p:pic>
          <p:nvPicPr>
            <p:cNvPr id="123" name="object 12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737725" y="5803422"/>
              <a:ext cx="1545214" cy="259064"/>
            </a:xfrm>
            <a:prstGeom prst="rect">
              <a:avLst/>
            </a:prstGeom>
          </p:spPr>
        </p:pic>
        <p:sp>
          <p:nvSpPr>
            <p:cNvPr id="124" name="object 124"/>
            <p:cNvSpPr/>
            <p:nvPr/>
          </p:nvSpPr>
          <p:spPr>
            <a:xfrm>
              <a:off x="1736217" y="5801898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5" h="262254">
                  <a:moveTo>
                    <a:pt x="3032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32" y="0"/>
                  </a:lnTo>
                  <a:close/>
                </a:path>
                <a:path w="1550035" h="262254">
                  <a:moveTo>
                    <a:pt x="6080" y="3048"/>
                  </a:moveTo>
                  <a:lnTo>
                    <a:pt x="3032" y="0"/>
                  </a:lnTo>
                  <a:lnTo>
                    <a:pt x="0" y="1524"/>
                  </a:lnTo>
                  <a:lnTo>
                    <a:pt x="1523" y="3033"/>
                  </a:lnTo>
                  <a:lnTo>
                    <a:pt x="3032" y="1524"/>
                  </a:lnTo>
                  <a:lnTo>
                    <a:pt x="3032" y="3048"/>
                  </a:lnTo>
                  <a:lnTo>
                    <a:pt x="6080" y="3048"/>
                  </a:lnTo>
                  <a:close/>
                </a:path>
                <a:path w="1550035" h="262254">
                  <a:moveTo>
                    <a:pt x="1508" y="259079"/>
                  </a:moveTo>
                  <a:lnTo>
                    <a:pt x="1508" y="3033"/>
                  </a:lnTo>
                  <a:lnTo>
                    <a:pt x="0" y="1524"/>
                  </a:lnTo>
                  <a:lnTo>
                    <a:pt x="0" y="260588"/>
                  </a:lnTo>
                  <a:lnTo>
                    <a:pt x="1508" y="259079"/>
                  </a:lnTo>
                  <a:close/>
                </a:path>
                <a:path w="1550035" h="262254">
                  <a:moveTo>
                    <a:pt x="3032" y="262112"/>
                  </a:moveTo>
                  <a:lnTo>
                    <a:pt x="3032" y="260588"/>
                  </a:lnTo>
                  <a:lnTo>
                    <a:pt x="1508" y="259079"/>
                  </a:lnTo>
                  <a:lnTo>
                    <a:pt x="0" y="260588"/>
                  </a:lnTo>
                  <a:lnTo>
                    <a:pt x="3032" y="262112"/>
                  </a:lnTo>
                  <a:close/>
                </a:path>
                <a:path w="1550035" h="262254">
                  <a:moveTo>
                    <a:pt x="3032" y="262112"/>
                  </a:moveTo>
                  <a:lnTo>
                    <a:pt x="0" y="260588"/>
                  </a:lnTo>
                  <a:lnTo>
                    <a:pt x="0" y="262112"/>
                  </a:lnTo>
                  <a:lnTo>
                    <a:pt x="3032" y="262112"/>
                  </a:lnTo>
                  <a:close/>
                </a:path>
                <a:path w="1550035" h="262254">
                  <a:moveTo>
                    <a:pt x="1516" y="3040"/>
                  </a:moveTo>
                  <a:close/>
                </a:path>
                <a:path w="1550035" h="262254">
                  <a:moveTo>
                    <a:pt x="3032" y="257554"/>
                  </a:moveTo>
                  <a:lnTo>
                    <a:pt x="3032" y="4558"/>
                  </a:lnTo>
                  <a:lnTo>
                    <a:pt x="1523" y="3048"/>
                  </a:lnTo>
                  <a:lnTo>
                    <a:pt x="1508" y="259064"/>
                  </a:lnTo>
                  <a:lnTo>
                    <a:pt x="3032" y="257554"/>
                  </a:lnTo>
                  <a:close/>
                </a:path>
                <a:path w="1550035" h="262254">
                  <a:moveTo>
                    <a:pt x="1516" y="259072"/>
                  </a:moveTo>
                  <a:close/>
                </a:path>
                <a:path w="1550035" h="262254">
                  <a:moveTo>
                    <a:pt x="3032" y="3048"/>
                  </a:moveTo>
                  <a:lnTo>
                    <a:pt x="3032" y="1524"/>
                  </a:lnTo>
                  <a:lnTo>
                    <a:pt x="1516" y="3040"/>
                  </a:lnTo>
                  <a:lnTo>
                    <a:pt x="3032" y="3048"/>
                  </a:lnTo>
                  <a:close/>
                </a:path>
                <a:path w="1550035" h="262254">
                  <a:moveTo>
                    <a:pt x="6080" y="259064"/>
                  </a:moveTo>
                  <a:lnTo>
                    <a:pt x="1516" y="259072"/>
                  </a:lnTo>
                  <a:lnTo>
                    <a:pt x="3032" y="260588"/>
                  </a:lnTo>
                  <a:lnTo>
                    <a:pt x="3032" y="262112"/>
                  </a:lnTo>
                  <a:lnTo>
                    <a:pt x="6080" y="259064"/>
                  </a:lnTo>
                  <a:close/>
                </a:path>
                <a:path w="1550035" h="262254">
                  <a:moveTo>
                    <a:pt x="35036" y="32004"/>
                  </a:moveTo>
                  <a:lnTo>
                    <a:pt x="6080" y="3048"/>
                  </a:lnTo>
                  <a:lnTo>
                    <a:pt x="1523" y="3048"/>
                  </a:lnTo>
                  <a:lnTo>
                    <a:pt x="31988" y="33527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50035" h="262254">
                  <a:moveTo>
                    <a:pt x="35036" y="230108"/>
                  </a:moveTo>
                  <a:lnTo>
                    <a:pt x="33512" y="227060"/>
                  </a:lnTo>
                  <a:lnTo>
                    <a:pt x="1523" y="259064"/>
                  </a:lnTo>
                  <a:lnTo>
                    <a:pt x="6080" y="259064"/>
                  </a:lnTo>
                  <a:lnTo>
                    <a:pt x="31988" y="233156"/>
                  </a:lnTo>
                  <a:lnTo>
                    <a:pt x="31988" y="230108"/>
                  </a:lnTo>
                  <a:lnTo>
                    <a:pt x="35036" y="230108"/>
                  </a:lnTo>
                  <a:close/>
                </a:path>
                <a:path w="1550035" h="262254">
                  <a:moveTo>
                    <a:pt x="1546722" y="0"/>
                  </a:moveTo>
                  <a:lnTo>
                    <a:pt x="3032" y="0"/>
                  </a:lnTo>
                  <a:lnTo>
                    <a:pt x="6080" y="3048"/>
                  </a:lnTo>
                  <a:lnTo>
                    <a:pt x="1543529" y="3048"/>
                  </a:lnTo>
                  <a:lnTo>
                    <a:pt x="1546722" y="0"/>
                  </a:lnTo>
                  <a:close/>
                </a:path>
                <a:path w="1550035" h="262254">
                  <a:moveTo>
                    <a:pt x="1546722" y="262112"/>
                  </a:moveTo>
                  <a:lnTo>
                    <a:pt x="1543529" y="259064"/>
                  </a:lnTo>
                  <a:lnTo>
                    <a:pt x="6080" y="259064"/>
                  </a:lnTo>
                  <a:lnTo>
                    <a:pt x="3032" y="262112"/>
                  </a:lnTo>
                  <a:lnTo>
                    <a:pt x="1546722" y="262112"/>
                  </a:lnTo>
                  <a:close/>
                </a:path>
                <a:path w="1550035" h="262254">
                  <a:moveTo>
                    <a:pt x="35036" y="32004"/>
                  </a:moveTo>
                  <a:lnTo>
                    <a:pt x="31988" y="32004"/>
                  </a:lnTo>
                  <a:lnTo>
                    <a:pt x="31988" y="33527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50035" h="262254">
                  <a:moveTo>
                    <a:pt x="35036" y="227060"/>
                  </a:moveTo>
                  <a:lnTo>
                    <a:pt x="35036" y="35052"/>
                  </a:lnTo>
                  <a:lnTo>
                    <a:pt x="33512" y="35052"/>
                  </a:lnTo>
                  <a:lnTo>
                    <a:pt x="31988" y="33527"/>
                  </a:lnTo>
                  <a:lnTo>
                    <a:pt x="31988" y="228585"/>
                  </a:lnTo>
                  <a:lnTo>
                    <a:pt x="33512" y="227060"/>
                  </a:lnTo>
                  <a:lnTo>
                    <a:pt x="35036" y="227060"/>
                  </a:lnTo>
                  <a:close/>
                </a:path>
                <a:path w="1550035" h="262254">
                  <a:moveTo>
                    <a:pt x="35036" y="230108"/>
                  </a:moveTo>
                  <a:lnTo>
                    <a:pt x="31988" y="230108"/>
                  </a:lnTo>
                  <a:lnTo>
                    <a:pt x="31988" y="233156"/>
                  </a:lnTo>
                  <a:lnTo>
                    <a:pt x="35036" y="230108"/>
                  </a:lnTo>
                  <a:close/>
                </a:path>
                <a:path w="1550035" h="262254">
                  <a:moveTo>
                    <a:pt x="1516242" y="227060"/>
                  </a:moveTo>
                  <a:lnTo>
                    <a:pt x="1516242" y="35052"/>
                  </a:lnTo>
                  <a:lnTo>
                    <a:pt x="1513194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5036" y="33528"/>
                  </a:lnTo>
                  <a:lnTo>
                    <a:pt x="35036" y="35052"/>
                  </a:lnTo>
                  <a:lnTo>
                    <a:pt x="1513194" y="35052"/>
                  </a:lnTo>
                  <a:lnTo>
                    <a:pt x="1513194" y="33528"/>
                  </a:lnTo>
                  <a:lnTo>
                    <a:pt x="1514718" y="35052"/>
                  </a:lnTo>
                  <a:lnTo>
                    <a:pt x="1514718" y="228584"/>
                  </a:lnTo>
                  <a:lnTo>
                    <a:pt x="1516242" y="227060"/>
                  </a:lnTo>
                  <a:close/>
                </a:path>
                <a:path w="1550035" h="262254">
                  <a:moveTo>
                    <a:pt x="35036" y="35052"/>
                  </a:moveTo>
                  <a:lnTo>
                    <a:pt x="35036" y="33528"/>
                  </a:lnTo>
                  <a:lnTo>
                    <a:pt x="33512" y="35052"/>
                  </a:lnTo>
                  <a:lnTo>
                    <a:pt x="35036" y="35052"/>
                  </a:lnTo>
                  <a:close/>
                </a:path>
                <a:path w="1550035" h="262254">
                  <a:moveTo>
                    <a:pt x="1514718" y="227060"/>
                  </a:moveTo>
                  <a:lnTo>
                    <a:pt x="33512" y="227060"/>
                  </a:lnTo>
                  <a:lnTo>
                    <a:pt x="35036" y="228584"/>
                  </a:lnTo>
                  <a:lnTo>
                    <a:pt x="35036" y="230108"/>
                  </a:lnTo>
                  <a:lnTo>
                    <a:pt x="1513194" y="230108"/>
                  </a:lnTo>
                  <a:lnTo>
                    <a:pt x="1513194" y="228584"/>
                  </a:lnTo>
                  <a:lnTo>
                    <a:pt x="1514718" y="227060"/>
                  </a:lnTo>
                  <a:close/>
                </a:path>
                <a:path w="1550035" h="262254">
                  <a:moveTo>
                    <a:pt x="35036" y="230108"/>
                  </a:moveTo>
                  <a:lnTo>
                    <a:pt x="35036" y="228584"/>
                  </a:lnTo>
                  <a:lnTo>
                    <a:pt x="33512" y="227060"/>
                  </a:lnTo>
                  <a:lnTo>
                    <a:pt x="35036" y="230108"/>
                  </a:lnTo>
                  <a:close/>
                </a:path>
                <a:path w="1550035" h="262254">
                  <a:moveTo>
                    <a:pt x="1546722" y="3120"/>
                  </a:moveTo>
                  <a:lnTo>
                    <a:pt x="1543529" y="3048"/>
                  </a:lnTo>
                  <a:lnTo>
                    <a:pt x="1513194" y="32004"/>
                  </a:lnTo>
                  <a:lnTo>
                    <a:pt x="1516242" y="32004"/>
                  </a:lnTo>
                  <a:lnTo>
                    <a:pt x="1516242" y="35052"/>
                  </a:lnTo>
                  <a:lnTo>
                    <a:pt x="1546722" y="3120"/>
                  </a:lnTo>
                  <a:close/>
                </a:path>
                <a:path w="1550035" h="262254">
                  <a:moveTo>
                    <a:pt x="1516242" y="35052"/>
                  </a:moveTo>
                  <a:lnTo>
                    <a:pt x="1516242" y="32004"/>
                  </a:lnTo>
                  <a:lnTo>
                    <a:pt x="1513194" y="32004"/>
                  </a:lnTo>
                  <a:lnTo>
                    <a:pt x="1516242" y="35052"/>
                  </a:lnTo>
                  <a:close/>
                </a:path>
                <a:path w="1550035" h="262254">
                  <a:moveTo>
                    <a:pt x="1514718" y="35052"/>
                  </a:moveTo>
                  <a:lnTo>
                    <a:pt x="1513194" y="33528"/>
                  </a:lnTo>
                  <a:lnTo>
                    <a:pt x="1513194" y="35052"/>
                  </a:lnTo>
                  <a:lnTo>
                    <a:pt x="1514718" y="35052"/>
                  </a:lnTo>
                  <a:close/>
                </a:path>
                <a:path w="1550035" h="262254">
                  <a:moveTo>
                    <a:pt x="1514718" y="227060"/>
                  </a:moveTo>
                  <a:lnTo>
                    <a:pt x="1514718" y="35052"/>
                  </a:lnTo>
                  <a:lnTo>
                    <a:pt x="1513194" y="35052"/>
                  </a:lnTo>
                  <a:lnTo>
                    <a:pt x="1513194" y="227060"/>
                  </a:lnTo>
                  <a:lnTo>
                    <a:pt x="1514718" y="227060"/>
                  </a:lnTo>
                  <a:close/>
                </a:path>
                <a:path w="1550035" h="262254">
                  <a:moveTo>
                    <a:pt x="1514718" y="228584"/>
                  </a:moveTo>
                  <a:lnTo>
                    <a:pt x="1514718" y="227060"/>
                  </a:lnTo>
                  <a:lnTo>
                    <a:pt x="1513194" y="228584"/>
                  </a:lnTo>
                  <a:lnTo>
                    <a:pt x="1513194" y="230108"/>
                  </a:lnTo>
                  <a:lnTo>
                    <a:pt x="1514718" y="228584"/>
                  </a:lnTo>
                  <a:close/>
                </a:path>
                <a:path w="1550035" h="262254">
                  <a:moveTo>
                    <a:pt x="1548246" y="260588"/>
                  </a:moveTo>
                  <a:lnTo>
                    <a:pt x="1516242" y="227060"/>
                  </a:lnTo>
                  <a:lnTo>
                    <a:pt x="1513194" y="230108"/>
                  </a:lnTo>
                  <a:lnTo>
                    <a:pt x="1516242" y="230108"/>
                  </a:lnTo>
                  <a:lnTo>
                    <a:pt x="1516242" y="233018"/>
                  </a:lnTo>
                  <a:lnTo>
                    <a:pt x="1543529" y="259064"/>
                  </a:lnTo>
                  <a:lnTo>
                    <a:pt x="1546722" y="259064"/>
                  </a:lnTo>
                  <a:lnTo>
                    <a:pt x="1546722" y="262112"/>
                  </a:lnTo>
                  <a:lnTo>
                    <a:pt x="1548246" y="260588"/>
                  </a:lnTo>
                  <a:close/>
                </a:path>
                <a:path w="1550035" h="262254">
                  <a:moveTo>
                    <a:pt x="1516242" y="233018"/>
                  </a:moveTo>
                  <a:lnTo>
                    <a:pt x="1516242" y="230108"/>
                  </a:lnTo>
                  <a:lnTo>
                    <a:pt x="1513194" y="230108"/>
                  </a:lnTo>
                  <a:lnTo>
                    <a:pt x="1516242" y="233018"/>
                  </a:lnTo>
                  <a:close/>
                </a:path>
                <a:path w="1550035" h="262254">
                  <a:moveTo>
                    <a:pt x="1546722" y="3048"/>
                  </a:moveTo>
                  <a:lnTo>
                    <a:pt x="1545198" y="1524"/>
                  </a:lnTo>
                  <a:lnTo>
                    <a:pt x="1543529" y="3048"/>
                  </a:lnTo>
                  <a:lnTo>
                    <a:pt x="1546722" y="3048"/>
                  </a:lnTo>
                  <a:close/>
                </a:path>
                <a:path w="1550035" h="262254">
                  <a:moveTo>
                    <a:pt x="1546722" y="259064"/>
                  </a:moveTo>
                  <a:lnTo>
                    <a:pt x="1543529" y="259064"/>
                  </a:lnTo>
                  <a:lnTo>
                    <a:pt x="1545198" y="260658"/>
                  </a:lnTo>
                  <a:lnTo>
                    <a:pt x="1546722" y="259064"/>
                  </a:lnTo>
                  <a:close/>
                </a:path>
                <a:path w="1550035" h="262254">
                  <a:moveTo>
                    <a:pt x="1548246" y="1524"/>
                  </a:moveTo>
                  <a:lnTo>
                    <a:pt x="1546722" y="0"/>
                  </a:lnTo>
                  <a:lnTo>
                    <a:pt x="1545198" y="1454"/>
                  </a:lnTo>
                  <a:lnTo>
                    <a:pt x="1546722" y="3048"/>
                  </a:lnTo>
                  <a:lnTo>
                    <a:pt x="1548246" y="1524"/>
                  </a:lnTo>
                  <a:close/>
                </a:path>
                <a:path w="1550035" h="262254">
                  <a:moveTo>
                    <a:pt x="1548246" y="260588"/>
                  </a:moveTo>
                  <a:lnTo>
                    <a:pt x="1548246" y="1524"/>
                  </a:lnTo>
                  <a:lnTo>
                    <a:pt x="1545198" y="4717"/>
                  </a:lnTo>
                  <a:lnTo>
                    <a:pt x="1545198" y="257395"/>
                  </a:lnTo>
                  <a:lnTo>
                    <a:pt x="1548246" y="260588"/>
                  </a:lnTo>
                  <a:close/>
                </a:path>
                <a:path w="1550035" h="262254">
                  <a:moveTo>
                    <a:pt x="1546722" y="262112"/>
                  </a:moveTo>
                  <a:lnTo>
                    <a:pt x="1546722" y="259064"/>
                  </a:lnTo>
                  <a:lnTo>
                    <a:pt x="1545198" y="260588"/>
                  </a:lnTo>
                  <a:lnTo>
                    <a:pt x="1546722" y="262112"/>
                  </a:lnTo>
                  <a:close/>
                </a:path>
                <a:path w="1550035" h="262254">
                  <a:moveTo>
                    <a:pt x="1549770" y="262112"/>
                  </a:moveTo>
                  <a:lnTo>
                    <a:pt x="1549770" y="0"/>
                  </a:lnTo>
                  <a:lnTo>
                    <a:pt x="1546722" y="0"/>
                  </a:lnTo>
                  <a:lnTo>
                    <a:pt x="1548246" y="1524"/>
                  </a:lnTo>
                  <a:lnTo>
                    <a:pt x="1548246" y="262112"/>
                  </a:lnTo>
                  <a:lnTo>
                    <a:pt x="1549770" y="262112"/>
                  </a:lnTo>
                  <a:close/>
                </a:path>
                <a:path w="1550035" h="262254">
                  <a:moveTo>
                    <a:pt x="1548246" y="262112"/>
                  </a:moveTo>
                  <a:lnTo>
                    <a:pt x="1548246" y="260588"/>
                  </a:lnTo>
                  <a:lnTo>
                    <a:pt x="1546722" y="262112"/>
                  </a:lnTo>
                  <a:lnTo>
                    <a:pt x="1548246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5" name="object 125"/>
          <p:cNvSpPr txBox="1"/>
          <p:nvPr/>
        </p:nvSpPr>
        <p:spPr>
          <a:xfrm>
            <a:off x="1929230" y="5824249"/>
            <a:ext cx="1139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Contaminantes de los Alimentos </a:t>
            </a:r>
            <a:r>
              <a:rPr sz="600" spc="-16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(Países</a:t>
            </a:r>
            <a:r>
              <a:rPr sz="600" spc="-2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bajos).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26" name="object 126"/>
          <p:cNvGrpSpPr/>
          <p:nvPr/>
        </p:nvGrpSpPr>
        <p:grpSpPr>
          <a:xfrm>
            <a:off x="3799530" y="3892493"/>
            <a:ext cx="1548765" cy="220979"/>
            <a:chOff x="3799530" y="3892493"/>
            <a:chExt cx="1548765" cy="220979"/>
          </a:xfrm>
        </p:grpSpPr>
        <p:pic>
          <p:nvPicPr>
            <p:cNvPr id="127" name="object 127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801053" y="3892493"/>
              <a:ext cx="1545214" cy="219425"/>
            </a:xfrm>
            <a:prstGeom prst="rect">
              <a:avLst/>
            </a:prstGeom>
          </p:spPr>
        </p:pic>
        <p:sp>
          <p:nvSpPr>
            <p:cNvPr id="128" name="object 128"/>
            <p:cNvSpPr/>
            <p:nvPr/>
          </p:nvSpPr>
          <p:spPr>
            <a:xfrm>
              <a:off x="3799530" y="3892493"/>
              <a:ext cx="1548765" cy="220979"/>
            </a:xfrm>
            <a:custGeom>
              <a:avLst/>
              <a:gdLst/>
              <a:ahLst/>
              <a:cxnLst/>
              <a:rect l="l" t="t" r="r" b="b"/>
              <a:pathLst>
                <a:path w="1548764" h="220979">
                  <a:moveTo>
                    <a:pt x="3048" y="214993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217901"/>
                  </a:lnTo>
                  <a:lnTo>
                    <a:pt x="3048" y="214993"/>
                  </a:lnTo>
                  <a:close/>
                </a:path>
                <a:path w="1548764" h="220979">
                  <a:moveTo>
                    <a:pt x="35052" y="188961"/>
                  </a:moveTo>
                  <a:lnTo>
                    <a:pt x="33528" y="185913"/>
                  </a:lnTo>
                  <a:lnTo>
                    <a:pt x="0" y="217901"/>
                  </a:lnTo>
                  <a:lnTo>
                    <a:pt x="1524" y="219425"/>
                  </a:lnTo>
                  <a:lnTo>
                    <a:pt x="1524" y="217901"/>
                  </a:lnTo>
                  <a:lnTo>
                    <a:pt x="6097" y="217901"/>
                  </a:lnTo>
                  <a:lnTo>
                    <a:pt x="32004" y="192007"/>
                  </a:lnTo>
                  <a:lnTo>
                    <a:pt x="32004" y="188961"/>
                  </a:lnTo>
                  <a:lnTo>
                    <a:pt x="35052" y="188961"/>
                  </a:lnTo>
                  <a:close/>
                </a:path>
                <a:path w="1548764" h="220979">
                  <a:moveTo>
                    <a:pt x="3048" y="220949"/>
                  </a:moveTo>
                  <a:lnTo>
                    <a:pt x="0" y="217901"/>
                  </a:lnTo>
                  <a:lnTo>
                    <a:pt x="0" y="220949"/>
                  </a:lnTo>
                  <a:lnTo>
                    <a:pt x="3048" y="220949"/>
                  </a:lnTo>
                  <a:close/>
                </a:path>
                <a:path w="1548764" h="220979">
                  <a:moveTo>
                    <a:pt x="6097" y="217901"/>
                  </a:moveTo>
                  <a:lnTo>
                    <a:pt x="1524" y="217901"/>
                  </a:lnTo>
                  <a:lnTo>
                    <a:pt x="3048" y="219425"/>
                  </a:lnTo>
                  <a:lnTo>
                    <a:pt x="3048" y="220949"/>
                  </a:lnTo>
                  <a:lnTo>
                    <a:pt x="6097" y="217901"/>
                  </a:lnTo>
                  <a:close/>
                </a:path>
                <a:path w="1548764" h="220979">
                  <a:moveTo>
                    <a:pt x="3048" y="220949"/>
                  </a:moveTo>
                  <a:lnTo>
                    <a:pt x="3048" y="219425"/>
                  </a:lnTo>
                  <a:lnTo>
                    <a:pt x="1524" y="217901"/>
                  </a:lnTo>
                  <a:lnTo>
                    <a:pt x="1524" y="219425"/>
                  </a:lnTo>
                  <a:lnTo>
                    <a:pt x="3048" y="220949"/>
                  </a:lnTo>
                  <a:close/>
                </a:path>
                <a:path w="1548764" h="220979">
                  <a:moveTo>
                    <a:pt x="1545214" y="220949"/>
                  </a:moveTo>
                  <a:lnTo>
                    <a:pt x="1542164" y="217901"/>
                  </a:lnTo>
                  <a:lnTo>
                    <a:pt x="6097" y="217901"/>
                  </a:lnTo>
                  <a:lnTo>
                    <a:pt x="3048" y="220949"/>
                  </a:lnTo>
                  <a:lnTo>
                    <a:pt x="1545214" y="220949"/>
                  </a:lnTo>
                  <a:close/>
                </a:path>
                <a:path w="1548764" h="220979">
                  <a:moveTo>
                    <a:pt x="35052" y="185913"/>
                  </a:moveTo>
                  <a:lnTo>
                    <a:pt x="35052" y="0"/>
                  </a:lnTo>
                  <a:lnTo>
                    <a:pt x="32004" y="0"/>
                  </a:lnTo>
                  <a:lnTo>
                    <a:pt x="32004" y="187367"/>
                  </a:lnTo>
                  <a:lnTo>
                    <a:pt x="33528" y="185913"/>
                  </a:lnTo>
                  <a:lnTo>
                    <a:pt x="35052" y="185913"/>
                  </a:lnTo>
                  <a:close/>
                </a:path>
                <a:path w="1548764" h="220979">
                  <a:moveTo>
                    <a:pt x="35052" y="188961"/>
                  </a:moveTo>
                  <a:lnTo>
                    <a:pt x="32004" y="188961"/>
                  </a:lnTo>
                  <a:lnTo>
                    <a:pt x="32004" y="192007"/>
                  </a:lnTo>
                  <a:lnTo>
                    <a:pt x="35052" y="188961"/>
                  </a:lnTo>
                  <a:close/>
                </a:path>
                <a:path w="1548764" h="220979">
                  <a:moveTo>
                    <a:pt x="1513210" y="185913"/>
                  </a:moveTo>
                  <a:lnTo>
                    <a:pt x="33528" y="185913"/>
                  </a:lnTo>
                  <a:lnTo>
                    <a:pt x="35052" y="187437"/>
                  </a:lnTo>
                  <a:lnTo>
                    <a:pt x="35052" y="188961"/>
                  </a:lnTo>
                  <a:lnTo>
                    <a:pt x="1511686" y="188961"/>
                  </a:lnTo>
                  <a:lnTo>
                    <a:pt x="1511686" y="187437"/>
                  </a:lnTo>
                  <a:lnTo>
                    <a:pt x="1513210" y="185913"/>
                  </a:lnTo>
                  <a:close/>
                </a:path>
                <a:path w="1548764" h="220979">
                  <a:moveTo>
                    <a:pt x="35052" y="188961"/>
                  </a:moveTo>
                  <a:lnTo>
                    <a:pt x="35052" y="187437"/>
                  </a:lnTo>
                  <a:lnTo>
                    <a:pt x="33528" y="185913"/>
                  </a:lnTo>
                  <a:lnTo>
                    <a:pt x="35052" y="188961"/>
                  </a:lnTo>
                  <a:close/>
                </a:path>
                <a:path w="1548764" h="220979">
                  <a:moveTo>
                    <a:pt x="1514734" y="185913"/>
                  </a:moveTo>
                  <a:lnTo>
                    <a:pt x="1514734" y="0"/>
                  </a:lnTo>
                  <a:lnTo>
                    <a:pt x="1511686" y="0"/>
                  </a:lnTo>
                  <a:lnTo>
                    <a:pt x="1511686" y="185913"/>
                  </a:lnTo>
                  <a:lnTo>
                    <a:pt x="1513210" y="185913"/>
                  </a:lnTo>
                  <a:lnTo>
                    <a:pt x="1513210" y="188961"/>
                  </a:lnTo>
                  <a:lnTo>
                    <a:pt x="1514734" y="185913"/>
                  </a:lnTo>
                  <a:close/>
                </a:path>
                <a:path w="1548764" h="220979">
                  <a:moveTo>
                    <a:pt x="1513210" y="188961"/>
                  </a:moveTo>
                  <a:lnTo>
                    <a:pt x="1513210" y="185913"/>
                  </a:lnTo>
                  <a:lnTo>
                    <a:pt x="1511686" y="187437"/>
                  </a:lnTo>
                  <a:lnTo>
                    <a:pt x="1511686" y="188961"/>
                  </a:lnTo>
                  <a:lnTo>
                    <a:pt x="1513210" y="188961"/>
                  </a:lnTo>
                  <a:close/>
                </a:path>
                <a:path w="1548764" h="220979">
                  <a:moveTo>
                    <a:pt x="1546738" y="217901"/>
                  </a:moveTo>
                  <a:lnTo>
                    <a:pt x="1514734" y="185913"/>
                  </a:lnTo>
                  <a:lnTo>
                    <a:pt x="1513210" y="188961"/>
                  </a:lnTo>
                  <a:lnTo>
                    <a:pt x="1514734" y="188961"/>
                  </a:lnTo>
                  <a:lnTo>
                    <a:pt x="1514734" y="190484"/>
                  </a:lnTo>
                  <a:lnTo>
                    <a:pt x="1542164" y="217901"/>
                  </a:lnTo>
                  <a:lnTo>
                    <a:pt x="1546738" y="217901"/>
                  </a:lnTo>
                  <a:close/>
                </a:path>
                <a:path w="1548764" h="220979">
                  <a:moveTo>
                    <a:pt x="1514734" y="190484"/>
                  </a:moveTo>
                  <a:lnTo>
                    <a:pt x="1514734" y="188961"/>
                  </a:lnTo>
                  <a:lnTo>
                    <a:pt x="1513210" y="188961"/>
                  </a:lnTo>
                  <a:lnTo>
                    <a:pt x="1514734" y="190484"/>
                  </a:lnTo>
                  <a:close/>
                </a:path>
                <a:path w="1548764" h="220979">
                  <a:moveTo>
                    <a:pt x="1546738" y="217901"/>
                  </a:moveTo>
                  <a:lnTo>
                    <a:pt x="1542164" y="217901"/>
                  </a:lnTo>
                  <a:lnTo>
                    <a:pt x="1545214" y="220949"/>
                  </a:lnTo>
                  <a:lnTo>
                    <a:pt x="1545214" y="219425"/>
                  </a:lnTo>
                  <a:lnTo>
                    <a:pt x="1546738" y="217901"/>
                  </a:lnTo>
                  <a:close/>
                </a:path>
                <a:path w="1548764" h="220979">
                  <a:moveTo>
                    <a:pt x="1548262" y="220949"/>
                  </a:moveTo>
                  <a:lnTo>
                    <a:pt x="1548262" y="0"/>
                  </a:lnTo>
                  <a:lnTo>
                    <a:pt x="1545214" y="0"/>
                  </a:lnTo>
                  <a:lnTo>
                    <a:pt x="1545214" y="216378"/>
                  </a:lnTo>
                  <a:lnTo>
                    <a:pt x="1546738" y="217901"/>
                  </a:lnTo>
                  <a:lnTo>
                    <a:pt x="1546738" y="220949"/>
                  </a:lnTo>
                  <a:lnTo>
                    <a:pt x="1548262" y="220949"/>
                  </a:lnTo>
                  <a:close/>
                </a:path>
                <a:path w="1548764" h="220979">
                  <a:moveTo>
                    <a:pt x="1546738" y="217901"/>
                  </a:moveTo>
                  <a:lnTo>
                    <a:pt x="1545214" y="219425"/>
                  </a:lnTo>
                  <a:lnTo>
                    <a:pt x="1545214" y="220949"/>
                  </a:lnTo>
                  <a:lnTo>
                    <a:pt x="1546738" y="217901"/>
                  </a:lnTo>
                  <a:close/>
                </a:path>
                <a:path w="1548764" h="220979">
                  <a:moveTo>
                    <a:pt x="1546738" y="220949"/>
                  </a:moveTo>
                  <a:lnTo>
                    <a:pt x="1546738" y="217901"/>
                  </a:lnTo>
                  <a:lnTo>
                    <a:pt x="1545214" y="220949"/>
                  </a:lnTo>
                  <a:lnTo>
                    <a:pt x="1546738" y="22094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" name="object 129"/>
          <p:cNvSpPr txBox="1"/>
          <p:nvPr/>
        </p:nvSpPr>
        <p:spPr>
          <a:xfrm>
            <a:off x="3878260" y="3917891"/>
            <a:ext cx="139001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Frutas</a:t>
            </a:r>
            <a:r>
              <a:rPr sz="600" spc="16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17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Hortalizas</a:t>
            </a:r>
            <a:r>
              <a:rPr sz="600" spc="-20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solidFill>
                  <a:srgbClr val="E8591A"/>
                </a:solidFill>
                <a:latin typeface="Comic Sans MS" panose="030F0702030302020204"/>
                <a:cs typeface="Comic Sans MS" panose="030F0702030302020204"/>
              </a:rPr>
              <a:t>Frescas (México)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799530" y="4241459"/>
            <a:ext cx="1548765" cy="260985"/>
            <a:chOff x="3799530" y="4241459"/>
            <a:chExt cx="1548765" cy="260985"/>
          </a:xfrm>
        </p:grpSpPr>
        <p:pic>
          <p:nvPicPr>
            <p:cNvPr id="131" name="object 131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3801053" y="4242983"/>
              <a:ext cx="1545214" cy="257525"/>
            </a:xfrm>
            <a:prstGeom prst="rect">
              <a:avLst/>
            </a:prstGeom>
          </p:spPr>
        </p:pic>
        <p:sp>
          <p:nvSpPr>
            <p:cNvPr id="132" name="object 132"/>
            <p:cNvSpPr/>
            <p:nvPr/>
          </p:nvSpPr>
          <p:spPr>
            <a:xfrm>
              <a:off x="3799530" y="4241459"/>
              <a:ext cx="1548765" cy="260985"/>
            </a:xfrm>
            <a:custGeom>
              <a:avLst/>
              <a:gdLst/>
              <a:ahLst/>
              <a:cxnLst/>
              <a:rect l="l" t="t" r="r" b="b"/>
              <a:pathLst>
                <a:path w="1548764" h="260985">
                  <a:moveTo>
                    <a:pt x="30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8" y="0"/>
                  </a:lnTo>
                  <a:close/>
                </a:path>
                <a:path w="1548764" h="260985">
                  <a:moveTo>
                    <a:pt x="6096" y="3048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48764" h="260985">
                  <a:moveTo>
                    <a:pt x="3048" y="256001"/>
                  </a:moveTo>
                  <a:lnTo>
                    <a:pt x="3048" y="4572"/>
                  </a:lnTo>
                  <a:lnTo>
                    <a:pt x="0" y="1524"/>
                  </a:lnTo>
                  <a:lnTo>
                    <a:pt x="0" y="259049"/>
                  </a:lnTo>
                  <a:lnTo>
                    <a:pt x="3048" y="256001"/>
                  </a:lnTo>
                  <a:close/>
                </a:path>
                <a:path w="1548764" h="260985">
                  <a:moveTo>
                    <a:pt x="3048" y="260573"/>
                  </a:moveTo>
                  <a:lnTo>
                    <a:pt x="3048" y="259049"/>
                  </a:lnTo>
                  <a:lnTo>
                    <a:pt x="1524" y="257525"/>
                  </a:lnTo>
                  <a:lnTo>
                    <a:pt x="0" y="259049"/>
                  </a:lnTo>
                  <a:lnTo>
                    <a:pt x="3048" y="260573"/>
                  </a:lnTo>
                  <a:close/>
                </a:path>
                <a:path w="1548764" h="260985">
                  <a:moveTo>
                    <a:pt x="3048" y="260573"/>
                  </a:moveTo>
                  <a:lnTo>
                    <a:pt x="0" y="259049"/>
                  </a:lnTo>
                  <a:lnTo>
                    <a:pt x="0" y="260573"/>
                  </a:lnTo>
                  <a:lnTo>
                    <a:pt x="3048" y="260573"/>
                  </a:lnTo>
                  <a:close/>
                </a:path>
                <a:path w="1548764" h="26098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4" h="260985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32004" y="33528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48764" h="260985">
                  <a:moveTo>
                    <a:pt x="35052" y="228569"/>
                  </a:moveTo>
                  <a:lnTo>
                    <a:pt x="33528" y="225521"/>
                  </a:lnTo>
                  <a:lnTo>
                    <a:pt x="1524" y="257525"/>
                  </a:lnTo>
                  <a:lnTo>
                    <a:pt x="6096" y="257525"/>
                  </a:lnTo>
                  <a:lnTo>
                    <a:pt x="32004" y="231617"/>
                  </a:lnTo>
                  <a:lnTo>
                    <a:pt x="32004" y="228569"/>
                  </a:lnTo>
                  <a:lnTo>
                    <a:pt x="35052" y="228569"/>
                  </a:lnTo>
                  <a:close/>
                </a:path>
                <a:path w="1548764" h="260985">
                  <a:moveTo>
                    <a:pt x="6096" y="257525"/>
                  </a:moveTo>
                  <a:lnTo>
                    <a:pt x="1524" y="257525"/>
                  </a:lnTo>
                  <a:lnTo>
                    <a:pt x="3048" y="259049"/>
                  </a:lnTo>
                  <a:lnTo>
                    <a:pt x="3048" y="260573"/>
                  </a:lnTo>
                  <a:lnTo>
                    <a:pt x="6096" y="257525"/>
                  </a:lnTo>
                  <a:close/>
                </a:path>
                <a:path w="1548764" h="260985">
                  <a:moveTo>
                    <a:pt x="1545214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2166" y="3048"/>
                  </a:lnTo>
                  <a:lnTo>
                    <a:pt x="1545214" y="0"/>
                  </a:lnTo>
                  <a:close/>
                </a:path>
                <a:path w="1548764" h="260985">
                  <a:moveTo>
                    <a:pt x="1545214" y="260573"/>
                  </a:moveTo>
                  <a:lnTo>
                    <a:pt x="1542166" y="257525"/>
                  </a:lnTo>
                  <a:lnTo>
                    <a:pt x="6096" y="257525"/>
                  </a:lnTo>
                  <a:lnTo>
                    <a:pt x="3048" y="260573"/>
                  </a:lnTo>
                  <a:lnTo>
                    <a:pt x="1545214" y="260573"/>
                  </a:lnTo>
                  <a:close/>
                </a:path>
                <a:path w="1548764" h="260985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28"/>
                  </a:lnTo>
                  <a:lnTo>
                    <a:pt x="33528" y="35052"/>
                  </a:lnTo>
                  <a:lnTo>
                    <a:pt x="35052" y="32004"/>
                  </a:lnTo>
                  <a:close/>
                </a:path>
                <a:path w="1548764" h="260985">
                  <a:moveTo>
                    <a:pt x="35052" y="225521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28"/>
                  </a:lnTo>
                  <a:lnTo>
                    <a:pt x="32004" y="227045"/>
                  </a:lnTo>
                  <a:lnTo>
                    <a:pt x="33528" y="225521"/>
                  </a:lnTo>
                  <a:lnTo>
                    <a:pt x="35052" y="225521"/>
                  </a:lnTo>
                  <a:close/>
                </a:path>
                <a:path w="1548764" h="260985">
                  <a:moveTo>
                    <a:pt x="35052" y="228569"/>
                  </a:moveTo>
                  <a:lnTo>
                    <a:pt x="32004" y="228569"/>
                  </a:lnTo>
                  <a:lnTo>
                    <a:pt x="32004" y="231617"/>
                  </a:lnTo>
                  <a:lnTo>
                    <a:pt x="35052" y="228569"/>
                  </a:lnTo>
                  <a:close/>
                </a:path>
                <a:path w="1548764" h="260985">
                  <a:moveTo>
                    <a:pt x="1514734" y="225521"/>
                  </a:moveTo>
                  <a:lnTo>
                    <a:pt x="1514734" y="35052"/>
                  </a:lnTo>
                  <a:lnTo>
                    <a:pt x="1513210" y="32004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1686" y="35052"/>
                  </a:lnTo>
                  <a:lnTo>
                    <a:pt x="1511686" y="33528"/>
                  </a:lnTo>
                  <a:lnTo>
                    <a:pt x="1513210" y="35052"/>
                  </a:lnTo>
                  <a:lnTo>
                    <a:pt x="1513210" y="228569"/>
                  </a:lnTo>
                  <a:lnTo>
                    <a:pt x="1514734" y="225521"/>
                  </a:lnTo>
                  <a:close/>
                </a:path>
                <a:path w="1548764" h="26098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48764" h="260985">
                  <a:moveTo>
                    <a:pt x="1513210" y="225521"/>
                  </a:moveTo>
                  <a:lnTo>
                    <a:pt x="33528" y="225521"/>
                  </a:lnTo>
                  <a:lnTo>
                    <a:pt x="35052" y="227045"/>
                  </a:lnTo>
                  <a:lnTo>
                    <a:pt x="35052" y="228569"/>
                  </a:lnTo>
                  <a:lnTo>
                    <a:pt x="1511686" y="228569"/>
                  </a:lnTo>
                  <a:lnTo>
                    <a:pt x="1511686" y="227045"/>
                  </a:lnTo>
                  <a:lnTo>
                    <a:pt x="1513210" y="225521"/>
                  </a:lnTo>
                  <a:close/>
                </a:path>
                <a:path w="1548764" h="260985">
                  <a:moveTo>
                    <a:pt x="35052" y="228569"/>
                  </a:moveTo>
                  <a:lnTo>
                    <a:pt x="35052" y="227045"/>
                  </a:lnTo>
                  <a:lnTo>
                    <a:pt x="33528" y="225521"/>
                  </a:lnTo>
                  <a:lnTo>
                    <a:pt x="35052" y="228569"/>
                  </a:lnTo>
                  <a:close/>
                </a:path>
                <a:path w="1548764" h="260985">
                  <a:moveTo>
                    <a:pt x="1513210" y="35052"/>
                  </a:moveTo>
                  <a:lnTo>
                    <a:pt x="1511686" y="33528"/>
                  </a:lnTo>
                  <a:lnTo>
                    <a:pt x="1511686" y="35052"/>
                  </a:lnTo>
                  <a:lnTo>
                    <a:pt x="1513210" y="35052"/>
                  </a:lnTo>
                  <a:close/>
                </a:path>
                <a:path w="1548764" h="260985">
                  <a:moveTo>
                    <a:pt x="1513210" y="225521"/>
                  </a:moveTo>
                  <a:lnTo>
                    <a:pt x="1513210" y="35052"/>
                  </a:lnTo>
                  <a:lnTo>
                    <a:pt x="1511686" y="35052"/>
                  </a:lnTo>
                  <a:lnTo>
                    <a:pt x="1511686" y="225521"/>
                  </a:lnTo>
                  <a:lnTo>
                    <a:pt x="1513210" y="225521"/>
                  </a:lnTo>
                  <a:close/>
                </a:path>
                <a:path w="1548764" h="260985">
                  <a:moveTo>
                    <a:pt x="1513210" y="228569"/>
                  </a:moveTo>
                  <a:lnTo>
                    <a:pt x="1513210" y="225521"/>
                  </a:lnTo>
                  <a:lnTo>
                    <a:pt x="1511686" y="227045"/>
                  </a:lnTo>
                  <a:lnTo>
                    <a:pt x="1511686" y="228569"/>
                  </a:lnTo>
                  <a:lnTo>
                    <a:pt x="1513210" y="228569"/>
                  </a:lnTo>
                  <a:close/>
                </a:path>
                <a:path w="1548764" h="260985">
                  <a:moveTo>
                    <a:pt x="1545283" y="3048"/>
                  </a:moveTo>
                  <a:lnTo>
                    <a:pt x="1542166" y="3048"/>
                  </a:lnTo>
                  <a:lnTo>
                    <a:pt x="1513210" y="32004"/>
                  </a:lnTo>
                  <a:lnTo>
                    <a:pt x="1514734" y="32004"/>
                  </a:lnTo>
                  <a:lnTo>
                    <a:pt x="1514734" y="35052"/>
                  </a:lnTo>
                  <a:lnTo>
                    <a:pt x="1545283" y="3048"/>
                  </a:lnTo>
                  <a:close/>
                </a:path>
                <a:path w="1548764" h="260985">
                  <a:moveTo>
                    <a:pt x="1514734" y="35052"/>
                  </a:moveTo>
                  <a:lnTo>
                    <a:pt x="1514734" y="32004"/>
                  </a:lnTo>
                  <a:lnTo>
                    <a:pt x="1513210" y="32004"/>
                  </a:lnTo>
                  <a:lnTo>
                    <a:pt x="1514734" y="35052"/>
                  </a:lnTo>
                  <a:close/>
                </a:path>
                <a:path w="1548764" h="260985">
                  <a:moveTo>
                    <a:pt x="1545283" y="257525"/>
                  </a:moveTo>
                  <a:lnTo>
                    <a:pt x="1514734" y="225521"/>
                  </a:lnTo>
                  <a:lnTo>
                    <a:pt x="1513210" y="228569"/>
                  </a:lnTo>
                  <a:lnTo>
                    <a:pt x="1514734" y="228569"/>
                  </a:lnTo>
                  <a:lnTo>
                    <a:pt x="1514734" y="230093"/>
                  </a:lnTo>
                  <a:lnTo>
                    <a:pt x="1542166" y="257525"/>
                  </a:lnTo>
                  <a:lnTo>
                    <a:pt x="1545283" y="257525"/>
                  </a:lnTo>
                  <a:close/>
                </a:path>
                <a:path w="1548764" h="260985">
                  <a:moveTo>
                    <a:pt x="1514734" y="230093"/>
                  </a:moveTo>
                  <a:lnTo>
                    <a:pt x="1514734" y="228569"/>
                  </a:lnTo>
                  <a:lnTo>
                    <a:pt x="1513210" y="228569"/>
                  </a:lnTo>
                  <a:lnTo>
                    <a:pt x="1514734" y="230093"/>
                  </a:lnTo>
                  <a:close/>
                </a:path>
                <a:path w="1548764" h="260985">
                  <a:moveTo>
                    <a:pt x="1546738" y="1524"/>
                  </a:moveTo>
                  <a:lnTo>
                    <a:pt x="1545214" y="0"/>
                  </a:lnTo>
                  <a:lnTo>
                    <a:pt x="1542166" y="3048"/>
                  </a:lnTo>
                  <a:lnTo>
                    <a:pt x="1545214" y="3048"/>
                  </a:lnTo>
                  <a:lnTo>
                    <a:pt x="1545214" y="1524"/>
                  </a:lnTo>
                  <a:lnTo>
                    <a:pt x="1545993" y="2303"/>
                  </a:lnTo>
                  <a:lnTo>
                    <a:pt x="1546738" y="1524"/>
                  </a:lnTo>
                  <a:close/>
                </a:path>
                <a:path w="1548764" h="260985">
                  <a:moveTo>
                    <a:pt x="1545993" y="258269"/>
                  </a:moveTo>
                  <a:lnTo>
                    <a:pt x="1545283" y="257525"/>
                  </a:lnTo>
                  <a:lnTo>
                    <a:pt x="1542166" y="257525"/>
                  </a:lnTo>
                  <a:lnTo>
                    <a:pt x="1545214" y="260573"/>
                  </a:lnTo>
                  <a:lnTo>
                    <a:pt x="1545214" y="259049"/>
                  </a:lnTo>
                  <a:lnTo>
                    <a:pt x="1545993" y="258269"/>
                  </a:lnTo>
                  <a:close/>
                </a:path>
                <a:path w="1548764" h="260985">
                  <a:moveTo>
                    <a:pt x="1548262" y="260573"/>
                  </a:moveTo>
                  <a:lnTo>
                    <a:pt x="1548262" y="0"/>
                  </a:lnTo>
                  <a:lnTo>
                    <a:pt x="1545214" y="0"/>
                  </a:lnTo>
                  <a:lnTo>
                    <a:pt x="1546738" y="1524"/>
                  </a:lnTo>
                  <a:lnTo>
                    <a:pt x="1546738" y="260573"/>
                  </a:lnTo>
                  <a:lnTo>
                    <a:pt x="1548262" y="260573"/>
                  </a:lnTo>
                  <a:close/>
                </a:path>
                <a:path w="1548764" h="260985">
                  <a:moveTo>
                    <a:pt x="1545993" y="2303"/>
                  </a:moveTo>
                  <a:lnTo>
                    <a:pt x="1545214" y="1524"/>
                  </a:lnTo>
                  <a:lnTo>
                    <a:pt x="1545214" y="3048"/>
                  </a:lnTo>
                  <a:lnTo>
                    <a:pt x="1545993" y="2303"/>
                  </a:lnTo>
                  <a:close/>
                </a:path>
                <a:path w="1548764" h="260985">
                  <a:moveTo>
                    <a:pt x="1546738" y="257525"/>
                  </a:moveTo>
                  <a:lnTo>
                    <a:pt x="1546738" y="3048"/>
                  </a:lnTo>
                  <a:lnTo>
                    <a:pt x="1545214" y="3120"/>
                  </a:lnTo>
                  <a:lnTo>
                    <a:pt x="1545214" y="257452"/>
                  </a:lnTo>
                  <a:lnTo>
                    <a:pt x="1546738" y="257525"/>
                  </a:lnTo>
                  <a:close/>
                </a:path>
                <a:path w="1548764" h="260985">
                  <a:moveTo>
                    <a:pt x="1546738" y="259049"/>
                  </a:moveTo>
                  <a:lnTo>
                    <a:pt x="1545993" y="258269"/>
                  </a:lnTo>
                  <a:lnTo>
                    <a:pt x="1545214" y="259049"/>
                  </a:lnTo>
                  <a:lnTo>
                    <a:pt x="1545214" y="260573"/>
                  </a:lnTo>
                  <a:lnTo>
                    <a:pt x="1546738" y="259049"/>
                  </a:lnTo>
                  <a:close/>
                </a:path>
                <a:path w="1548764" h="260985">
                  <a:moveTo>
                    <a:pt x="1546738" y="260573"/>
                  </a:moveTo>
                  <a:lnTo>
                    <a:pt x="1546738" y="259049"/>
                  </a:lnTo>
                  <a:lnTo>
                    <a:pt x="1545214" y="260573"/>
                  </a:lnTo>
                  <a:lnTo>
                    <a:pt x="1546738" y="260573"/>
                  </a:lnTo>
                  <a:close/>
                </a:path>
                <a:path w="1548764" h="260985">
                  <a:moveTo>
                    <a:pt x="1546738" y="3048"/>
                  </a:moveTo>
                  <a:lnTo>
                    <a:pt x="1545993" y="2303"/>
                  </a:lnTo>
                  <a:lnTo>
                    <a:pt x="1545283" y="3048"/>
                  </a:lnTo>
                  <a:lnTo>
                    <a:pt x="1546738" y="3048"/>
                  </a:lnTo>
                  <a:close/>
                </a:path>
                <a:path w="1548764" h="260985">
                  <a:moveTo>
                    <a:pt x="1546738" y="257525"/>
                  </a:moveTo>
                  <a:lnTo>
                    <a:pt x="1545283" y="257525"/>
                  </a:lnTo>
                  <a:lnTo>
                    <a:pt x="1545993" y="258269"/>
                  </a:lnTo>
                  <a:lnTo>
                    <a:pt x="1546738" y="257525"/>
                  </a:lnTo>
                  <a:close/>
                </a:path>
                <a:path w="1548764" h="260985">
                  <a:moveTo>
                    <a:pt x="1546738" y="3048"/>
                  </a:moveTo>
                  <a:lnTo>
                    <a:pt x="1546738" y="1524"/>
                  </a:lnTo>
                  <a:lnTo>
                    <a:pt x="1545993" y="2303"/>
                  </a:lnTo>
                  <a:lnTo>
                    <a:pt x="1546738" y="3048"/>
                  </a:lnTo>
                  <a:close/>
                </a:path>
                <a:path w="1548764" h="260985">
                  <a:moveTo>
                    <a:pt x="1546738" y="259049"/>
                  </a:moveTo>
                  <a:lnTo>
                    <a:pt x="1546738" y="257525"/>
                  </a:lnTo>
                  <a:lnTo>
                    <a:pt x="1545993" y="258269"/>
                  </a:lnTo>
                  <a:lnTo>
                    <a:pt x="1546738" y="25904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3" name="object 133"/>
          <p:cNvSpPr txBox="1"/>
          <p:nvPr/>
        </p:nvSpPr>
        <p:spPr>
          <a:xfrm>
            <a:off x="3911788" y="4262277"/>
            <a:ext cx="1298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8475" marR="5080" indent="-48641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Hi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ien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la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rn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 (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Nu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ev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Z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nd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 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34" name="object 134"/>
          <p:cNvGrpSpPr/>
          <p:nvPr/>
        </p:nvGrpSpPr>
        <p:grpSpPr>
          <a:xfrm>
            <a:off x="3799530" y="4631573"/>
            <a:ext cx="1550035" cy="262255"/>
            <a:chOff x="3799530" y="4631573"/>
            <a:chExt cx="1550035" cy="262255"/>
          </a:xfrm>
        </p:grpSpPr>
        <p:pic>
          <p:nvPicPr>
            <p:cNvPr id="135" name="object 13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3801053" y="4633097"/>
              <a:ext cx="1546738" cy="259049"/>
            </a:xfrm>
            <a:prstGeom prst="rect">
              <a:avLst/>
            </a:prstGeom>
          </p:spPr>
        </p:pic>
        <p:sp>
          <p:nvSpPr>
            <p:cNvPr id="136" name="object 136"/>
            <p:cNvSpPr/>
            <p:nvPr/>
          </p:nvSpPr>
          <p:spPr>
            <a:xfrm>
              <a:off x="3799530" y="4631573"/>
              <a:ext cx="1550035" cy="262255"/>
            </a:xfrm>
            <a:custGeom>
              <a:avLst/>
              <a:gdLst/>
              <a:ahLst/>
              <a:cxnLst/>
              <a:rect l="l" t="t" r="r" b="b"/>
              <a:pathLst>
                <a:path w="1550035" h="262254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50035" h="262254">
                  <a:moveTo>
                    <a:pt x="6096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50035" h="262254">
                  <a:moveTo>
                    <a:pt x="3048" y="256140"/>
                  </a:moveTo>
                  <a:lnTo>
                    <a:pt x="3048" y="5956"/>
                  </a:lnTo>
                  <a:lnTo>
                    <a:pt x="0" y="3048"/>
                  </a:lnTo>
                  <a:lnTo>
                    <a:pt x="0" y="259049"/>
                  </a:lnTo>
                  <a:lnTo>
                    <a:pt x="3048" y="256140"/>
                  </a:lnTo>
                  <a:close/>
                </a:path>
                <a:path w="1550035" h="262254">
                  <a:moveTo>
                    <a:pt x="35052" y="228569"/>
                  </a:moveTo>
                  <a:lnTo>
                    <a:pt x="32004" y="228569"/>
                  </a:lnTo>
                  <a:lnTo>
                    <a:pt x="0" y="259049"/>
                  </a:lnTo>
                  <a:lnTo>
                    <a:pt x="1524" y="259811"/>
                  </a:lnTo>
                  <a:lnTo>
                    <a:pt x="1524" y="259049"/>
                  </a:lnTo>
                  <a:lnTo>
                    <a:pt x="4572" y="259049"/>
                  </a:lnTo>
                  <a:lnTo>
                    <a:pt x="35052" y="228569"/>
                  </a:lnTo>
                  <a:close/>
                </a:path>
                <a:path w="1550035" h="262254">
                  <a:moveTo>
                    <a:pt x="1548262" y="262097"/>
                  </a:moveTo>
                  <a:lnTo>
                    <a:pt x="1548262" y="259049"/>
                  </a:lnTo>
                  <a:lnTo>
                    <a:pt x="1546738" y="260573"/>
                  </a:lnTo>
                  <a:lnTo>
                    <a:pt x="1545214" y="259049"/>
                  </a:lnTo>
                  <a:lnTo>
                    <a:pt x="4572" y="259049"/>
                  </a:lnTo>
                  <a:lnTo>
                    <a:pt x="3048" y="260573"/>
                  </a:lnTo>
                  <a:lnTo>
                    <a:pt x="0" y="259049"/>
                  </a:lnTo>
                  <a:lnTo>
                    <a:pt x="0" y="262097"/>
                  </a:lnTo>
                  <a:lnTo>
                    <a:pt x="1548262" y="262097"/>
                  </a:lnTo>
                  <a:close/>
                </a:path>
                <a:path w="1550035" h="262254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50035" h="262254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82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50035" h="262254">
                  <a:moveTo>
                    <a:pt x="4572" y="259049"/>
                  </a:moveTo>
                  <a:lnTo>
                    <a:pt x="1524" y="259049"/>
                  </a:lnTo>
                  <a:lnTo>
                    <a:pt x="3048" y="260573"/>
                  </a:lnTo>
                  <a:lnTo>
                    <a:pt x="4572" y="259049"/>
                  </a:lnTo>
                  <a:close/>
                </a:path>
                <a:path w="1550035" h="262254">
                  <a:moveTo>
                    <a:pt x="3048" y="260573"/>
                  </a:moveTo>
                  <a:lnTo>
                    <a:pt x="1524" y="259049"/>
                  </a:lnTo>
                  <a:lnTo>
                    <a:pt x="1524" y="259811"/>
                  </a:lnTo>
                  <a:lnTo>
                    <a:pt x="3048" y="260573"/>
                  </a:lnTo>
                  <a:close/>
                </a:path>
                <a:path w="1550035" h="262254">
                  <a:moveTo>
                    <a:pt x="1546738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3690" y="3048"/>
                  </a:lnTo>
                  <a:lnTo>
                    <a:pt x="1546738" y="0"/>
                  </a:lnTo>
                  <a:close/>
                </a:path>
                <a:path w="1550035" h="262254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82"/>
                  </a:lnTo>
                  <a:lnTo>
                    <a:pt x="33528" y="35036"/>
                  </a:lnTo>
                  <a:lnTo>
                    <a:pt x="35052" y="32004"/>
                  </a:lnTo>
                  <a:close/>
                </a:path>
                <a:path w="1550035" h="262254">
                  <a:moveTo>
                    <a:pt x="35052" y="225521"/>
                  </a:moveTo>
                  <a:lnTo>
                    <a:pt x="35052" y="35036"/>
                  </a:lnTo>
                  <a:lnTo>
                    <a:pt x="33528" y="35036"/>
                  </a:lnTo>
                  <a:lnTo>
                    <a:pt x="32004" y="33582"/>
                  </a:lnTo>
                  <a:lnTo>
                    <a:pt x="32004" y="228500"/>
                  </a:lnTo>
                  <a:lnTo>
                    <a:pt x="33528" y="227045"/>
                  </a:lnTo>
                  <a:lnTo>
                    <a:pt x="33528" y="225521"/>
                  </a:lnTo>
                  <a:lnTo>
                    <a:pt x="35052" y="225521"/>
                  </a:lnTo>
                  <a:close/>
                </a:path>
                <a:path w="1550035" h="262254">
                  <a:moveTo>
                    <a:pt x="35052" y="228569"/>
                  </a:moveTo>
                  <a:lnTo>
                    <a:pt x="33528" y="227045"/>
                  </a:lnTo>
                  <a:lnTo>
                    <a:pt x="32004" y="228500"/>
                  </a:lnTo>
                  <a:lnTo>
                    <a:pt x="35052" y="228569"/>
                  </a:lnTo>
                  <a:close/>
                </a:path>
                <a:path w="1550035" h="262254">
                  <a:moveTo>
                    <a:pt x="1516258" y="227045"/>
                  </a:moveTo>
                  <a:lnTo>
                    <a:pt x="1516258" y="35036"/>
                  </a:lnTo>
                  <a:lnTo>
                    <a:pt x="1514734" y="32004"/>
                  </a:lnTo>
                  <a:lnTo>
                    <a:pt x="35052" y="32004"/>
                  </a:lnTo>
                  <a:lnTo>
                    <a:pt x="33528" y="35036"/>
                  </a:lnTo>
                  <a:lnTo>
                    <a:pt x="35052" y="33512"/>
                  </a:lnTo>
                  <a:lnTo>
                    <a:pt x="35052" y="35036"/>
                  </a:lnTo>
                  <a:lnTo>
                    <a:pt x="1513210" y="35036"/>
                  </a:lnTo>
                  <a:lnTo>
                    <a:pt x="1513210" y="33512"/>
                  </a:lnTo>
                  <a:lnTo>
                    <a:pt x="1514734" y="35036"/>
                  </a:lnTo>
                  <a:lnTo>
                    <a:pt x="1514734" y="228569"/>
                  </a:lnTo>
                  <a:lnTo>
                    <a:pt x="1516258" y="227045"/>
                  </a:lnTo>
                  <a:close/>
                </a:path>
                <a:path w="1550035" h="262254">
                  <a:moveTo>
                    <a:pt x="35052" y="35036"/>
                  </a:moveTo>
                  <a:lnTo>
                    <a:pt x="35052" y="33512"/>
                  </a:lnTo>
                  <a:lnTo>
                    <a:pt x="33528" y="35036"/>
                  </a:lnTo>
                  <a:lnTo>
                    <a:pt x="35052" y="35036"/>
                  </a:lnTo>
                  <a:close/>
                </a:path>
                <a:path w="1550035" h="262254">
                  <a:moveTo>
                    <a:pt x="1514734" y="225521"/>
                  </a:moveTo>
                  <a:lnTo>
                    <a:pt x="33528" y="225521"/>
                  </a:lnTo>
                  <a:lnTo>
                    <a:pt x="35052" y="227045"/>
                  </a:lnTo>
                  <a:lnTo>
                    <a:pt x="35052" y="228569"/>
                  </a:lnTo>
                  <a:lnTo>
                    <a:pt x="1513210" y="228569"/>
                  </a:lnTo>
                  <a:lnTo>
                    <a:pt x="1513210" y="227045"/>
                  </a:lnTo>
                  <a:lnTo>
                    <a:pt x="1514734" y="225521"/>
                  </a:lnTo>
                  <a:close/>
                </a:path>
                <a:path w="1550035" h="262254">
                  <a:moveTo>
                    <a:pt x="35052" y="228569"/>
                  </a:moveTo>
                  <a:lnTo>
                    <a:pt x="35052" y="227045"/>
                  </a:lnTo>
                  <a:lnTo>
                    <a:pt x="33528" y="225521"/>
                  </a:lnTo>
                  <a:lnTo>
                    <a:pt x="33528" y="227045"/>
                  </a:lnTo>
                  <a:lnTo>
                    <a:pt x="35052" y="228569"/>
                  </a:lnTo>
                  <a:close/>
                </a:path>
                <a:path w="1550035" h="262254">
                  <a:moveTo>
                    <a:pt x="1514734" y="35036"/>
                  </a:moveTo>
                  <a:lnTo>
                    <a:pt x="1513210" y="33512"/>
                  </a:lnTo>
                  <a:lnTo>
                    <a:pt x="1513210" y="35036"/>
                  </a:lnTo>
                  <a:lnTo>
                    <a:pt x="1514734" y="35036"/>
                  </a:lnTo>
                  <a:close/>
                </a:path>
                <a:path w="1550035" h="262254">
                  <a:moveTo>
                    <a:pt x="1514734" y="225521"/>
                  </a:moveTo>
                  <a:lnTo>
                    <a:pt x="1514734" y="35036"/>
                  </a:lnTo>
                  <a:lnTo>
                    <a:pt x="1513210" y="35036"/>
                  </a:lnTo>
                  <a:lnTo>
                    <a:pt x="1513210" y="225521"/>
                  </a:lnTo>
                  <a:lnTo>
                    <a:pt x="1514734" y="225521"/>
                  </a:lnTo>
                  <a:close/>
                </a:path>
                <a:path w="1550035" h="262254">
                  <a:moveTo>
                    <a:pt x="1514734" y="228569"/>
                  </a:moveTo>
                  <a:lnTo>
                    <a:pt x="1514734" y="225521"/>
                  </a:lnTo>
                  <a:lnTo>
                    <a:pt x="1513210" y="227045"/>
                  </a:lnTo>
                  <a:lnTo>
                    <a:pt x="1513210" y="228569"/>
                  </a:lnTo>
                  <a:lnTo>
                    <a:pt x="1514734" y="228569"/>
                  </a:lnTo>
                  <a:close/>
                </a:path>
                <a:path w="1550035" h="262254">
                  <a:moveTo>
                    <a:pt x="1548262" y="3048"/>
                  </a:moveTo>
                  <a:lnTo>
                    <a:pt x="1543690" y="3048"/>
                  </a:lnTo>
                  <a:lnTo>
                    <a:pt x="1514734" y="32004"/>
                  </a:lnTo>
                  <a:lnTo>
                    <a:pt x="1516258" y="32004"/>
                  </a:lnTo>
                  <a:lnTo>
                    <a:pt x="1516258" y="35036"/>
                  </a:lnTo>
                  <a:lnTo>
                    <a:pt x="1548262" y="3048"/>
                  </a:lnTo>
                  <a:close/>
                </a:path>
                <a:path w="1550035" h="262254">
                  <a:moveTo>
                    <a:pt x="1516258" y="35036"/>
                  </a:moveTo>
                  <a:lnTo>
                    <a:pt x="1516258" y="32004"/>
                  </a:lnTo>
                  <a:lnTo>
                    <a:pt x="1514734" y="32004"/>
                  </a:lnTo>
                  <a:lnTo>
                    <a:pt x="1516258" y="35036"/>
                  </a:lnTo>
                  <a:close/>
                </a:path>
                <a:path w="1550035" h="262254">
                  <a:moveTo>
                    <a:pt x="1548262" y="259049"/>
                  </a:moveTo>
                  <a:lnTo>
                    <a:pt x="1516258" y="227045"/>
                  </a:lnTo>
                  <a:lnTo>
                    <a:pt x="1514734" y="228569"/>
                  </a:lnTo>
                  <a:lnTo>
                    <a:pt x="1516258" y="228569"/>
                  </a:lnTo>
                  <a:lnTo>
                    <a:pt x="1516258" y="230093"/>
                  </a:lnTo>
                  <a:lnTo>
                    <a:pt x="1545214" y="259049"/>
                  </a:lnTo>
                  <a:lnTo>
                    <a:pt x="1548262" y="259049"/>
                  </a:lnTo>
                  <a:close/>
                </a:path>
                <a:path w="1550035" h="262254">
                  <a:moveTo>
                    <a:pt x="1516258" y="230093"/>
                  </a:moveTo>
                  <a:lnTo>
                    <a:pt x="1516258" y="228569"/>
                  </a:lnTo>
                  <a:lnTo>
                    <a:pt x="1514734" y="228569"/>
                  </a:lnTo>
                  <a:lnTo>
                    <a:pt x="1516258" y="230093"/>
                  </a:lnTo>
                  <a:close/>
                </a:path>
                <a:path w="1550035" h="262254">
                  <a:moveTo>
                    <a:pt x="1548262" y="3048"/>
                  </a:moveTo>
                  <a:lnTo>
                    <a:pt x="1546738" y="1524"/>
                  </a:lnTo>
                  <a:lnTo>
                    <a:pt x="1546738" y="0"/>
                  </a:lnTo>
                  <a:lnTo>
                    <a:pt x="1543690" y="3048"/>
                  </a:lnTo>
                  <a:lnTo>
                    <a:pt x="1546738" y="3048"/>
                  </a:lnTo>
                  <a:lnTo>
                    <a:pt x="1546738" y="1524"/>
                  </a:lnTo>
                  <a:lnTo>
                    <a:pt x="1548262" y="3048"/>
                  </a:lnTo>
                  <a:close/>
                </a:path>
                <a:path w="1550035" h="262254">
                  <a:moveTo>
                    <a:pt x="1548262" y="259049"/>
                  </a:moveTo>
                  <a:lnTo>
                    <a:pt x="1545214" y="259049"/>
                  </a:lnTo>
                  <a:lnTo>
                    <a:pt x="1546738" y="260573"/>
                  </a:lnTo>
                  <a:lnTo>
                    <a:pt x="1548262" y="259049"/>
                  </a:lnTo>
                  <a:close/>
                </a:path>
                <a:path w="1550035" h="262254">
                  <a:moveTo>
                    <a:pt x="1549786" y="262097"/>
                  </a:moveTo>
                  <a:lnTo>
                    <a:pt x="1549786" y="0"/>
                  </a:lnTo>
                  <a:lnTo>
                    <a:pt x="1546738" y="0"/>
                  </a:lnTo>
                  <a:lnTo>
                    <a:pt x="1548262" y="3048"/>
                  </a:lnTo>
                  <a:lnTo>
                    <a:pt x="1548262" y="262097"/>
                  </a:lnTo>
                  <a:lnTo>
                    <a:pt x="1549786" y="262097"/>
                  </a:lnTo>
                  <a:close/>
                </a:path>
                <a:path w="1550035" h="262254">
                  <a:moveTo>
                    <a:pt x="1548262" y="259049"/>
                  </a:moveTo>
                  <a:lnTo>
                    <a:pt x="1548262" y="3048"/>
                  </a:lnTo>
                  <a:lnTo>
                    <a:pt x="1546738" y="4571"/>
                  </a:lnTo>
                  <a:lnTo>
                    <a:pt x="1546738" y="257525"/>
                  </a:lnTo>
                  <a:lnTo>
                    <a:pt x="1548262" y="25904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7" name="object 137"/>
          <p:cNvSpPr txBox="1"/>
          <p:nvPr/>
        </p:nvSpPr>
        <p:spPr>
          <a:xfrm>
            <a:off x="4140375" y="4652382"/>
            <a:ext cx="84581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145" marR="5080" indent="-25908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Azúc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ein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o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U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nido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 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38" name="object 138"/>
          <p:cNvGrpSpPr/>
          <p:nvPr/>
        </p:nvGrpSpPr>
        <p:grpSpPr>
          <a:xfrm>
            <a:off x="3799530" y="5021671"/>
            <a:ext cx="1548765" cy="264160"/>
            <a:chOff x="3799530" y="5021671"/>
            <a:chExt cx="1548765" cy="264160"/>
          </a:xfrm>
        </p:grpSpPr>
        <p:pic>
          <p:nvPicPr>
            <p:cNvPr id="139" name="object 139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801053" y="5023195"/>
              <a:ext cx="1545214" cy="260588"/>
            </a:xfrm>
            <a:prstGeom prst="rect">
              <a:avLst/>
            </a:prstGeom>
          </p:spPr>
        </p:pic>
        <p:sp>
          <p:nvSpPr>
            <p:cNvPr id="140" name="object 140"/>
            <p:cNvSpPr/>
            <p:nvPr/>
          </p:nvSpPr>
          <p:spPr>
            <a:xfrm>
              <a:off x="3799530" y="5021671"/>
              <a:ext cx="1548765" cy="264160"/>
            </a:xfrm>
            <a:custGeom>
              <a:avLst/>
              <a:gdLst/>
              <a:ahLst/>
              <a:cxnLst/>
              <a:rect l="l" t="t" r="r" b="b"/>
              <a:pathLst>
                <a:path w="1548764" h="264160">
                  <a:moveTo>
                    <a:pt x="3048" y="0"/>
                  </a:moveTo>
                  <a:lnTo>
                    <a:pt x="0" y="0"/>
                  </a:lnTo>
                  <a:lnTo>
                    <a:pt x="0" y="3048"/>
                  </a:lnTo>
                  <a:lnTo>
                    <a:pt x="3048" y="0"/>
                  </a:lnTo>
                  <a:close/>
                </a:path>
                <a:path w="1548764" h="264160">
                  <a:moveTo>
                    <a:pt x="5957" y="3048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5957" y="3048"/>
                  </a:lnTo>
                  <a:close/>
                </a:path>
                <a:path w="1548764" h="264160">
                  <a:moveTo>
                    <a:pt x="3048" y="257679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60588"/>
                  </a:lnTo>
                  <a:lnTo>
                    <a:pt x="3048" y="257679"/>
                  </a:lnTo>
                  <a:close/>
                </a:path>
                <a:path w="1548764" h="264160">
                  <a:moveTo>
                    <a:pt x="35052" y="230108"/>
                  </a:moveTo>
                  <a:lnTo>
                    <a:pt x="33528" y="228584"/>
                  </a:lnTo>
                  <a:lnTo>
                    <a:pt x="0" y="260588"/>
                  </a:lnTo>
                  <a:lnTo>
                    <a:pt x="1524" y="262112"/>
                  </a:lnTo>
                  <a:lnTo>
                    <a:pt x="1524" y="260588"/>
                  </a:lnTo>
                  <a:lnTo>
                    <a:pt x="5957" y="260588"/>
                  </a:lnTo>
                  <a:lnTo>
                    <a:pt x="32004" y="233301"/>
                  </a:lnTo>
                  <a:lnTo>
                    <a:pt x="32004" y="231632"/>
                  </a:lnTo>
                  <a:lnTo>
                    <a:pt x="33597" y="231632"/>
                  </a:lnTo>
                  <a:lnTo>
                    <a:pt x="35052" y="230108"/>
                  </a:lnTo>
                  <a:close/>
                </a:path>
                <a:path w="1548764" h="264160">
                  <a:moveTo>
                    <a:pt x="3048" y="263636"/>
                  </a:moveTo>
                  <a:lnTo>
                    <a:pt x="0" y="260588"/>
                  </a:lnTo>
                  <a:lnTo>
                    <a:pt x="0" y="263636"/>
                  </a:lnTo>
                  <a:lnTo>
                    <a:pt x="3048" y="263636"/>
                  </a:lnTo>
                  <a:close/>
                </a:path>
                <a:path w="1548764" h="26416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4" h="264160">
                  <a:moveTo>
                    <a:pt x="33597" y="32004"/>
                  </a:moveTo>
                  <a:lnTo>
                    <a:pt x="5957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2004" y="32004"/>
                  </a:lnTo>
                  <a:lnTo>
                    <a:pt x="33597" y="32004"/>
                  </a:lnTo>
                  <a:close/>
                </a:path>
                <a:path w="1548764" h="264160">
                  <a:moveTo>
                    <a:pt x="5957" y="260588"/>
                  </a:moveTo>
                  <a:lnTo>
                    <a:pt x="1524" y="260588"/>
                  </a:lnTo>
                  <a:lnTo>
                    <a:pt x="3048" y="262112"/>
                  </a:lnTo>
                  <a:lnTo>
                    <a:pt x="3048" y="263636"/>
                  </a:lnTo>
                  <a:lnTo>
                    <a:pt x="5957" y="260588"/>
                  </a:lnTo>
                  <a:close/>
                </a:path>
                <a:path w="1548764" h="264160">
                  <a:moveTo>
                    <a:pt x="3048" y="263636"/>
                  </a:moveTo>
                  <a:lnTo>
                    <a:pt x="3048" y="262112"/>
                  </a:lnTo>
                  <a:lnTo>
                    <a:pt x="1524" y="260588"/>
                  </a:lnTo>
                  <a:lnTo>
                    <a:pt x="1524" y="262112"/>
                  </a:lnTo>
                  <a:lnTo>
                    <a:pt x="3048" y="263636"/>
                  </a:lnTo>
                  <a:close/>
                </a:path>
                <a:path w="1548764" h="264160">
                  <a:moveTo>
                    <a:pt x="1545214" y="0"/>
                  </a:moveTo>
                  <a:lnTo>
                    <a:pt x="3048" y="0"/>
                  </a:lnTo>
                  <a:lnTo>
                    <a:pt x="5957" y="3048"/>
                  </a:lnTo>
                  <a:lnTo>
                    <a:pt x="1542304" y="3048"/>
                  </a:lnTo>
                  <a:lnTo>
                    <a:pt x="1545214" y="0"/>
                  </a:lnTo>
                  <a:close/>
                </a:path>
                <a:path w="1548764" h="264160">
                  <a:moveTo>
                    <a:pt x="1545214" y="263636"/>
                  </a:moveTo>
                  <a:lnTo>
                    <a:pt x="1542304" y="260588"/>
                  </a:lnTo>
                  <a:lnTo>
                    <a:pt x="5957" y="260588"/>
                  </a:lnTo>
                  <a:lnTo>
                    <a:pt x="3048" y="263636"/>
                  </a:lnTo>
                  <a:lnTo>
                    <a:pt x="1545214" y="263636"/>
                  </a:lnTo>
                  <a:close/>
                </a:path>
                <a:path w="1548764" h="264160">
                  <a:moveTo>
                    <a:pt x="35052" y="33528"/>
                  </a:moveTo>
                  <a:lnTo>
                    <a:pt x="33597" y="32004"/>
                  </a:lnTo>
                  <a:lnTo>
                    <a:pt x="32004" y="32004"/>
                  </a:lnTo>
                  <a:lnTo>
                    <a:pt x="32004" y="33597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48764" h="264160">
                  <a:moveTo>
                    <a:pt x="35052" y="33528"/>
                  </a:moveTo>
                  <a:lnTo>
                    <a:pt x="33528" y="35052"/>
                  </a:lnTo>
                  <a:lnTo>
                    <a:pt x="32004" y="33597"/>
                  </a:lnTo>
                  <a:lnTo>
                    <a:pt x="32004" y="230039"/>
                  </a:lnTo>
                  <a:lnTo>
                    <a:pt x="33528" y="228584"/>
                  </a:lnTo>
                  <a:lnTo>
                    <a:pt x="33528" y="36576"/>
                  </a:lnTo>
                  <a:lnTo>
                    <a:pt x="35052" y="33528"/>
                  </a:lnTo>
                  <a:close/>
                </a:path>
                <a:path w="1548764" h="264160">
                  <a:moveTo>
                    <a:pt x="33597" y="231632"/>
                  </a:moveTo>
                  <a:lnTo>
                    <a:pt x="32004" y="231632"/>
                  </a:lnTo>
                  <a:lnTo>
                    <a:pt x="32004" y="233301"/>
                  </a:lnTo>
                  <a:lnTo>
                    <a:pt x="33597" y="231632"/>
                  </a:lnTo>
                  <a:close/>
                </a:path>
                <a:path w="1548764" h="264160">
                  <a:moveTo>
                    <a:pt x="35052" y="36576"/>
                  </a:moveTo>
                  <a:lnTo>
                    <a:pt x="35052" y="33528"/>
                  </a:lnTo>
                  <a:lnTo>
                    <a:pt x="33528" y="36576"/>
                  </a:lnTo>
                  <a:lnTo>
                    <a:pt x="35052" y="36576"/>
                  </a:lnTo>
                  <a:close/>
                </a:path>
                <a:path w="1548764" h="264160">
                  <a:moveTo>
                    <a:pt x="35052" y="228584"/>
                  </a:moveTo>
                  <a:lnTo>
                    <a:pt x="35052" y="36576"/>
                  </a:lnTo>
                  <a:lnTo>
                    <a:pt x="33528" y="36576"/>
                  </a:lnTo>
                  <a:lnTo>
                    <a:pt x="33528" y="228584"/>
                  </a:lnTo>
                  <a:lnTo>
                    <a:pt x="35052" y="228584"/>
                  </a:lnTo>
                  <a:close/>
                </a:path>
                <a:path w="1548764" h="264160">
                  <a:moveTo>
                    <a:pt x="1513210" y="228584"/>
                  </a:moveTo>
                  <a:lnTo>
                    <a:pt x="33528" y="228584"/>
                  </a:lnTo>
                  <a:lnTo>
                    <a:pt x="35052" y="230108"/>
                  </a:lnTo>
                  <a:lnTo>
                    <a:pt x="35052" y="231632"/>
                  </a:lnTo>
                  <a:lnTo>
                    <a:pt x="1511686" y="231632"/>
                  </a:lnTo>
                  <a:lnTo>
                    <a:pt x="1511686" y="230108"/>
                  </a:lnTo>
                  <a:lnTo>
                    <a:pt x="1513210" y="228584"/>
                  </a:lnTo>
                  <a:close/>
                </a:path>
                <a:path w="1548764" h="264160">
                  <a:moveTo>
                    <a:pt x="1514664" y="32004"/>
                  </a:moveTo>
                  <a:lnTo>
                    <a:pt x="33597" y="32004"/>
                  </a:lnTo>
                  <a:lnTo>
                    <a:pt x="35052" y="33528"/>
                  </a:lnTo>
                  <a:lnTo>
                    <a:pt x="35052" y="36576"/>
                  </a:lnTo>
                  <a:lnTo>
                    <a:pt x="1511686" y="36576"/>
                  </a:lnTo>
                  <a:lnTo>
                    <a:pt x="1511686" y="33528"/>
                  </a:lnTo>
                  <a:lnTo>
                    <a:pt x="1513210" y="36576"/>
                  </a:lnTo>
                  <a:lnTo>
                    <a:pt x="1513210" y="33528"/>
                  </a:lnTo>
                  <a:lnTo>
                    <a:pt x="1514664" y="32004"/>
                  </a:lnTo>
                  <a:close/>
                </a:path>
                <a:path w="1548764" h="264160">
                  <a:moveTo>
                    <a:pt x="35052" y="231632"/>
                  </a:moveTo>
                  <a:lnTo>
                    <a:pt x="35052" y="230108"/>
                  </a:lnTo>
                  <a:lnTo>
                    <a:pt x="33597" y="231632"/>
                  </a:lnTo>
                  <a:lnTo>
                    <a:pt x="35052" y="231632"/>
                  </a:lnTo>
                  <a:close/>
                </a:path>
                <a:path w="1548764" h="264160">
                  <a:moveTo>
                    <a:pt x="1513210" y="36576"/>
                  </a:moveTo>
                  <a:lnTo>
                    <a:pt x="1511686" y="33528"/>
                  </a:lnTo>
                  <a:lnTo>
                    <a:pt x="1511686" y="36576"/>
                  </a:lnTo>
                  <a:lnTo>
                    <a:pt x="1513210" y="36576"/>
                  </a:lnTo>
                  <a:close/>
                </a:path>
                <a:path w="1548764" h="264160">
                  <a:moveTo>
                    <a:pt x="1513210" y="228584"/>
                  </a:moveTo>
                  <a:lnTo>
                    <a:pt x="1513210" y="36576"/>
                  </a:lnTo>
                  <a:lnTo>
                    <a:pt x="1511686" y="36576"/>
                  </a:lnTo>
                  <a:lnTo>
                    <a:pt x="1511686" y="228584"/>
                  </a:lnTo>
                  <a:lnTo>
                    <a:pt x="1513210" y="228584"/>
                  </a:lnTo>
                  <a:close/>
                </a:path>
                <a:path w="1548764" h="264160">
                  <a:moveTo>
                    <a:pt x="1514664" y="231632"/>
                  </a:moveTo>
                  <a:lnTo>
                    <a:pt x="1513210" y="230108"/>
                  </a:lnTo>
                  <a:lnTo>
                    <a:pt x="1513210" y="228584"/>
                  </a:lnTo>
                  <a:lnTo>
                    <a:pt x="1511686" y="230108"/>
                  </a:lnTo>
                  <a:lnTo>
                    <a:pt x="1511686" y="231632"/>
                  </a:lnTo>
                  <a:lnTo>
                    <a:pt x="1514664" y="231632"/>
                  </a:lnTo>
                  <a:close/>
                </a:path>
                <a:path w="1548764" h="264160">
                  <a:moveTo>
                    <a:pt x="1514734" y="35052"/>
                  </a:moveTo>
                  <a:lnTo>
                    <a:pt x="1514734" y="32004"/>
                  </a:lnTo>
                  <a:lnTo>
                    <a:pt x="1513210" y="33528"/>
                  </a:lnTo>
                  <a:lnTo>
                    <a:pt x="1514734" y="35052"/>
                  </a:lnTo>
                  <a:close/>
                </a:path>
                <a:path w="1548764" h="264160">
                  <a:moveTo>
                    <a:pt x="1514734" y="228584"/>
                  </a:moveTo>
                  <a:lnTo>
                    <a:pt x="1514734" y="35052"/>
                  </a:lnTo>
                  <a:lnTo>
                    <a:pt x="1513210" y="33528"/>
                  </a:lnTo>
                  <a:lnTo>
                    <a:pt x="1513210" y="230108"/>
                  </a:lnTo>
                  <a:lnTo>
                    <a:pt x="1514734" y="228584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14734" y="228584"/>
                  </a:lnTo>
                  <a:lnTo>
                    <a:pt x="1513210" y="230108"/>
                  </a:lnTo>
                  <a:lnTo>
                    <a:pt x="1542304" y="260588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3048"/>
                  </a:moveTo>
                  <a:lnTo>
                    <a:pt x="1542304" y="3048"/>
                  </a:lnTo>
                  <a:lnTo>
                    <a:pt x="1514664" y="32004"/>
                  </a:lnTo>
                  <a:lnTo>
                    <a:pt x="1514734" y="35052"/>
                  </a:lnTo>
                  <a:lnTo>
                    <a:pt x="1546738" y="3048"/>
                  </a:lnTo>
                  <a:close/>
                </a:path>
                <a:path w="1548764" h="264160">
                  <a:moveTo>
                    <a:pt x="1514734" y="231705"/>
                  </a:moveTo>
                  <a:close/>
                </a:path>
                <a:path w="1548764" h="264160">
                  <a:moveTo>
                    <a:pt x="1546738" y="3048"/>
                  </a:moveTo>
                  <a:lnTo>
                    <a:pt x="1545214" y="1524"/>
                  </a:lnTo>
                  <a:lnTo>
                    <a:pt x="1545214" y="0"/>
                  </a:lnTo>
                  <a:lnTo>
                    <a:pt x="1542304" y="3048"/>
                  </a:lnTo>
                  <a:lnTo>
                    <a:pt x="1545214" y="3048"/>
                  </a:lnTo>
                  <a:lnTo>
                    <a:pt x="1545214" y="1524"/>
                  </a:lnTo>
                  <a:lnTo>
                    <a:pt x="1546738" y="3048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2304" y="260588"/>
                  </a:lnTo>
                  <a:lnTo>
                    <a:pt x="1545214" y="263636"/>
                  </a:lnTo>
                  <a:lnTo>
                    <a:pt x="1545214" y="262112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8262" y="263636"/>
                  </a:moveTo>
                  <a:lnTo>
                    <a:pt x="1548262" y="0"/>
                  </a:lnTo>
                  <a:lnTo>
                    <a:pt x="1545214" y="0"/>
                  </a:lnTo>
                  <a:lnTo>
                    <a:pt x="1546738" y="3048"/>
                  </a:lnTo>
                  <a:lnTo>
                    <a:pt x="1546738" y="263636"/>
                  </a:lnTo>
                  <a:lnTo>
                    <a:pt x="1548262" y="263636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6738" y="3048"/>
                  </a:lnTo>
                  <a:lnTo>
                    <a:pt x="1545214" y="4572"/>
                  </a:lnTo>
                  <a:lnTo>
                    <a:pt x="1545214" y="259064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260588"/>
                  </a:moveTo>
                  <a:lnTo>
                    <a:pt x="1545214" y="262112"/>
                  </a:lnTo>
                  <a:lnTo>
                    <a:pt x="1545214" y="263636"/>
                  </a:lnTo>
                  <a:lnTo>
                    <a:pt x="1546738" y="260588"/>
                  </a:lnTo>
                  <a:close/>
                </a:path>
                <a:path w="1548764" h="264160">
                  <a:moveTo>
                    <a:pt x="1546738" y="263636"/>
                  </a:moveTo>
                  <a:lnTo>
                    <a:pt x="1546738" y="260588"/>
                  </a:lnTo>
                  <a:lnTo>
                    <a:pt x="1545214" y="263636"/>
                  </a:lnTo>
                  <a:lnTo>
                    <a:pt x="1546738" y="263636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1" name="object 141"/>
          <p:cNvSpPr txBox="1"/>
          <p:nvPr/>
        </p:nvSpPr>
        <p:spPr>
          <a:xfrm>
            <a:off x="3809681" y="5044025"/>
            <a:ext cx="150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0710" marR="5080" indent="-58864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Cereales,</a:t>
            </a:r>
            <a:r>
              <a:rPr sz="600" spc="-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Legumbres</a:t>
            </a:r>
            <a:r>
              <a:rPr sz="600" spc="-3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Leguminosas</a:t>
            </a:r>
            <a:r>
              <a:rPr sz="600" spc="-3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(EUA) </a:t>
            </a:r>
            <a:r>
              <a:rPr sz="600" spc="-16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42" name="object 142"/>
          <p:cNvGrpSpPr/>
          <p:nvPr/>
        </p:nvGrpSpPr>
        <p:grpSpPr>
          <a:xfrm>
            <a:off x="3799530" y="5411785"/>
            <a:ext cx="1548765" cy="262255"/>
            <a:chOff x="3799530" y="5411785"/>
            <a:chExt cx="1548765" cy="262255"/>
          </a:xfrm>
        </p:grpSpPr>
        <p:pic>
          <p:nvPicPr>
            <p:cNvPr id="143" name="object 14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801053" y="5413308"/>
              <a:ext cx="1545214" cy="259064"/>
            </a:xfrm>
            <a:prstGeom prst="rect">
              <a:avLst/>
            </a:prstGeom>
          </p:spPr>
        </p:pic>
        <p:sp>
          <p:nvSpPr>
            <p:cNvPr id="144" name="object 144"/>
            <p:cNvSpPr/>
            <p:nvPr/>
          </p:nvSpPr>
          <p:spPr>
            <a:xfrm>
              <a:off x="3799530" y="5411785"/>
              <a:ext cx="1548765" cy="262255"/>
            </a:xfrm>
            <a:custGeom>
              <a:avLst/>
              <a:gdLst/>
              <a:ahLst/>
              <a:cxnLst/>
              <a:rect l="l" t="t" r="r" b="b"/>
              <a:pathLst>
                <a:path w="1548764" h="262254">
                  <a:moveTo>
                    <a:pt x="1548262" y="262112"/>
                  </a:moveTo>
                  <a:lnTo>
                    <a:pt x="1548262" y="0"/>
                  </a:lnTo>
                  <a:lnTo>
                    <a:pt x="0" y="0"/>
                  </a:lnTo>
                  <a:lnTo>
                    <a:pt x="0" y="3048"/>
                  </a:lnTo>
                  <a:lnTo>
                    <a:pt x="3048" y="1524"/>
                  </a:lnTo>
                  <a:lnTo>
                    <a:pt x="4572" y="3048"/>
                  </a:lnTo>
                  <a:lnTo>
                    <a:pt x="1543690" y="3048"/>
                  </a:lnTo>
                  <a:lnTo>
                    <a:pt x="1545214" y="1524"/>
                  </a:lnTo>
                  <a:lnTo>
                    <a:pt x="1546738" y="3048"/>
                  </a:lnTo>
                  <a:lnTo>
                    <a:pt x="1546738" y="262112"/>
                  </a:lnTo>
                  <a:lnTo>
                    <a:pt x="1548262" y="262112"/>
                  </a:lnTo>
                  <a:close/>
                </a:path>
                <a:path w="1548764" h="262254">
                  <a:moveTo>
                    <a:pt x="3048" y="1524"/>
                  </a:moveTo>
                  <a:lnTo>
                    <a:pt x="0" y="3048"/>
                  </a:lnTo>
                  <a:lnTo>
                    <a:pt x="1524" y="4502"/>
                  </a:lnTo>
                  <a:lnTo>
                    <a:pt x="1524" y="3048"/>
                  </a:lnTo>
                  <a:lnTo>
                    <a:pt x="3048" y="1524"/>
                  </a:lnTo>
                  <a:close/>
                </a:path>
                <a:path w="1548764" h="262254">
                  <a:moveTo>
                    <a:pt x="3048" y="256155"/>
                  </a:moveTo>
                  <a:lnTo>
                    <a:pt x="3048" y="5957"/>
                  </a:lnTo>
                  <a:lnTo>
                    <a:pt x="0" y="3048"/>
                  </a:lnTo>
                  <a:lnTo>
                    <a:pt x="0" y="259064"/>
                  </a:lnTo>
                  <a:lnTo>
                    <a:pt x="3048" y="256155"/>
                  </a:lnTo>
                  <a:close/>
                </a:path>
                <a:path w="1548764" h="262254">
                  <a:moveTo>
                    <a:pt x="35052" y="230108"/>
                  </a:moveTo>
                  <a:lnTo>
                    <a:pt x="33528" y="227060"/>
                  </a:lnTo>
                  <a:lnTo>
                    <a:pt x="0" y="259064"/>
                  </a:lnTo>
                  <a:lnTo>
                    <a:pt x="1524" y="260588"/>
                  </a:lnTo>
                  <a:lnTo>
                    <a:pt x="1524" y="259064"/>
                  </a:lnTo>
                  <a:lnTo>
                    <a:pt x="6096" y="259064"/>
                  </a:lnTo>
                  <a:lnTo>
                    <a:pt x="32004" y="233156"/>
                  </a:lnTo>
                  <a:lnTo>
                    <a:pt x="32004" y="230108"/>
                  </a:lnTo>
                  <a:lnTo>
                    <a:pt x="35052" y="230108"/>
                  </a:lnTo>
                  <a:close/>
                </a:path>
                <a:path w="1548764" h="262254">
                  <a:moveTo>
                    <a:pt x="3048" y="262112"/>
                  </a:moveTo>
                  <a:lnTo>
                    <a:pt x="0" y="259064"/>
                  </a:lnTo>
                  <a:lnTo>
                    <a:pt x="0" y="262112"/>
                  </a:lnTo>
                  <a:lnTo>
                    <a:pt x="3048" y="262112"/>
                  </a:lnTo>
                  <a:close/>
                </a:path>
                <a:path w="1548764" h="262254">
                  <a:moveTo>
                    <a:pt x="4572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4572" y="3048"/>
                  </a:lnTo>
                  <a:close/>
                </a:path>
                <a:path w="1548764" h="262254">
                  <a:moveTo>
                    <a:pt x="35052" y="33528"/>
                  </a:moveTo>
                  <a:lnTo>
                    <a:pt x="4572" y="3048"/>
                  </a:lnTo>
                  <a:lnTo>
                    <a:pt x="1524" y="3048"/>
                  </a:lnTo>
                  <a:lnTo>
                    <a:pt x="1524" y="4502"/>
                  </a:lnTo>
                  <a:lnTo>
                    <a:pt x="32004" y="33597"/>
                  </a:lnTo>
                  <a:lnTo>
                    <a:pt x="35052" y="33528"/>
                  </a:lnTo>
                  <a:close/>
                </a:path>
                <a:path w="1548764" h="262254">
                  <a:moveTo>
                    <a:pt x="6096" y="259064"/>
                  </a:moveTo>
                  <a:lnTo>
                    <a:pt x="1524" y="259064"/>
                  </a:lnTo>
                  <a:lnTo>
                    <a:pt x="3048" y="260588"/>
                  </a:lnTo>
                  <a:lnTo>
                    <a:pt x="3048" y="262112"/>
                  </a:lnTo>
                  <a:lnTo>
                    <a:pt x="6096" y="259064"/>
                  </a:lnTo>
                  <a:close/>
                </a:path>
                <a:path w="1548764" h="262254">
                  <a:moveTo>
                    <a:pt x="3048" y="262112"/>
                  </a:moveTo>
                  <a:lnTo>
                    <a:pt x="3048" y="260588"/>
                  </a:lnTo>
                  <a:lnTo>
                    <a:pt x="1524" y="259064"/>
                  </a:lnTo>
                  <a:lnTo>
                    <a:pt x="1524" y="260588"/>
                  </a:lnTo>
                  <a:lnTo>
                    <a:pt x="3048" y="262112"/>
                  </a:lnTo>
                  <a:close/>
                </a:path>
                <a:path w="1548764" h="262254">
                  <a:moveTo>
                    <a:pt x="1545214" y="262112"/>
                  </a:moveTo>
                  <a:lnTo>
                    <a:pt x="1542166" y="259064"/>
                  </a:lnTo>
                  <a:lnTo>
                    <a:pt x="6096" y="259064"/>
                  </a:lnTo>
                  <a:lnTo>
                    <a:pt x="3048" y="262112"/>
                  </a:lnTo>
                  <a:lnTo>
                    <a:pt x="1545214" y="262112"/>
                  </a:lnTo>
                  <a:close/>
                </a:path>
                <a:path w="1548764" h="262254">
                  <a:moveTo>
                    <a:pt x="35052" y="33528"/>
                  </a:moveTo>
                  <a:lnTo>
                    <a:pt x="32004" y="33528"/>
                  </a:lnTo>
                  <a:lnTo>
                    <a:pt x="33528" y="35052"/>
                  </a:lnTo>
                  <a:lnTo>
                    <a:pt x="35052" y="33528"/>
                  </a:lnTo>
                  <a:close/>
                </a:path>
                <a:path w="1548764" h="262254">
                  <a:moveTo>
                    <a:pt x="1514734" y="227060"/>
                  </a:moveTo>
                  <a:lnTo>
                    <a:pt x="1514734" y="35052"/>
                  </a:lnTo>
                  <a:lnTo>
                    <a:pt x="1513210" y="33528"/>
                  </a:lnTo>
                  <a:lnTo>
                    <a:pt x="35052" y="33528"/>
                  </a:lnTo>
                  <a:lnTo>
                    <a:pt x="33528" y="35052"/>
                  </a:lnTo>
                  <a:lnTo>
                    <a:pt x="32004" y="33597"/>
                  </a:lnTo>
                  <a:lnTo>
                    <a:pt x="32004" y="228515"/>
                  </a:lnTo>
                  <a:lnTo>
                    <a:pt x="33528" y="227060"/>
                  </a:lnTo>
                  <a:lnTo>
                    <a:pt x="33528" y="36576"/>
                  </a:lnTo>
                  <a:lnTo>
                    <a:pt x="35052" y="35052"/>
                  </a:lnTo>
                  <a:lnTo>
                    <a:pt x="35052" y="36576"/>
                  </a:lnTo>
                  <a:lnTo>
                    <a:pt x="1511686" y="36576"/>
                  </a:lnTo>
                  <a:lnTo>
                    <a:pt x="1511686" y="35052"/>
                  </a:lnTo>
                  <a:lnTo>
                    <a:pt x="1513210" y="36576"/>
                  </a:lnTo>
                  <a:lnTo>
                    <a:pt x="1513210" y="230108"/>
                  </a:lnTo>
                  <a:lnTo>
                    <a:pt x="1514734" y="227060"/>
                  </a:lnTo>
                  <a:close/>
                </a:path>
                <a:path w="1548764" h="262254">
                  <a:moveTo>
                    <a:pt x="35052" y="230108"/>
                  </a:moveTo>
                  <a:lnTo>
                    <a:pt x="32004" y="230108"/>
                  </a:lnTo>
                  <a:lnTo>
                    <a:pt x="32004" y="233156"/>
                  </a:lnTo>
                  <a:lnTo>
                    <a:pt x="35052" y="230108"/>
                  </a:lnTo>
                  <a:close/>
                </a:path>
                <a:path w="1548764" h="262254">
                  <a:moveTo>
                    <a:pt x="35052" y="36576"/>
                  </a:moveTo>
                  <a:lnTo>
                    <a:pt x="35052" y="35052"/>
                  </a:lnTo>
                  <a:lnTo>
                    <a:pt x="33528" y="36576"/>
                  </a:lnTo>
                  <a:lnTo>
                    <a:pt x="35052" y="36576"/>
                  </a:lnTo>
                  <a:close/>
                </a:path>
                <a:path w="1548764" h="262254">
                  <a:moveTo>
                    <a:pt x="35052" y="227060"/>
                  </a:moveTo>
                  <a:lnTo>
                    <a:pt x="35052" y="36576"/>
                  </a:lnTo>
                  <a:lnTo>
                    <a:pt x="33528" y="36576"/>
                  </a:lnTo>
                  <a:lnTo>
                    <a:pt x="33528" y="227060"/>
                  </a:lnTo>
                  <a:lnTo>
                    <a:pt x="35052" y="227060"/>
                  </a:lnTo>
                  <a:close/>
                </a:path>
                <a:path w="1548764" h="262254">
                  <a:moveTo>
                    <a:pt x="1513210" y="227060"/>
                  </a:moveTo>
                  <a:lnTo>
                    <a:pt x="33528" y="227060"/>
                  </a:lnTo>
                  <a:lnTo>
                    <a:pt x="35052" y="228584"/>
                  </a:lnTo>
                  <a:lnTo>
                    <a:pt x="35052" y="230108"/>
                  </a:lnTo>
                  <a:lnTo>
                    <a:pt x="1511686" y="230108"/>
                  </a:lnTo>
                  <a:lnTo>
                    <a:pt x="1511686" y="228584"/>
                  </a:lnTo>
                  <a:lnTo>
                    <a:pt x="1513210" y="227060"/>
                  </a:lnTo>
                  <a:close/>
                </a:path>
                <a:path w="1548764" h="262254">
                  <a:moveTo>
                    <a:pt x="35052" y="230108"/>
                  </a:moveTo>
                  <a:lnTo>
                    <a:pt x="35052" y="228584"/>
                  </a:lnTo>
                  <a:lnTo>
                    <a:pt x="33528" y="227060"/>
                  </a:lnTo>
                  <a:lnTo>
                    <a:pt x="35052" y="230108"/>
                  </a:lnTo>
                  <a:close/>
                </a:path>
                <a:path w="1548764" h="262254">
                  <a:moveTo>
                    <a:pt x="1513210" y="36576"/>
                  </a:moveTo>
                  <a:lnTo>
                    <a:pt x="1511686" y="35052"/>
                  </a:lnTo>
                  <a:lnTo>
                    <a:pt x="1511686" y="36576"/>
                  </a:lnTo>
                  <a:lnTo>
                    <a:pt x="1513210" y="36576"/>
                  </a:lnTo>
                  <a:close/>
                </a:path>
                <a:path w="1548764" h="262254">
                  <a:moveTo>
                    <a:pt x="1513210" y="227060"/>
                  </a:moveTo>
                  <a:lnTo>
                    <a:pt x="1513210" y="36576"/>
                  </a:lnTo>
                  <a:lnTo>
                    <a:pt x="1511686" y="36576"/>
                  </a:lnTo>
                  <a:lnTo>
                    <a:pt x="1511686" y="227060"/>
                  </a:lnTo>
                  <a:lnTo>
                    <a:pt x="1513210" y="227060"/>
                  </a:lnTo>
                  <a:close/>
                </a:path>
                <a:path w="1548764" h="262254">
                  <a:moveTo>
                    <a:pt x="1513210" y="230108"/>
                  </a:moveTo>
                  <a:lnTo>
                    <a:pt x="1513210" y="227060"/>
                  </a:lnTo>
                  <a:lnTo>
                    <a:pt x="1511686" y="228584"/>
                  </a:lnTo>
                  <a:lnTo>
                    <a:pt x="1511686" y="230108"/>
                  </a:lnTo>
                  <a:lnTo>
                    <a:pt x="1513210" y="230108"/>
                  </a:lnTo>
                  <a:close/>
                </a:path>
                <a:path w="1548764" h="262254">
                  <a:moveTo>
                    <a:pt x="1546738" y="3048"/>
                  </a:moveTo>
                  <a:lnTo>
                    <a:pt x="1543690" y="3048"/>
                  </a:lnTo>
                  <a:lnTo>
                    <a:pt x="1513210" y="33528"/>
                  </a:lnTo>
                  <a:lnTo>
                    <a:pt x="1514734" y="33528"/>
                  </a:lnTo>
                  <a:lnTo>
                    <a:pt x="1514734" y="35052"/>
                  </a:lnTo>
                  <a:lnTo>
                    <a:pt x="1546738" y="3048"/>
                  </a:lnTo>
                  <a:close/>
                </a:path>
                <a:path w="1548764" h="262254">
                  <a:moveTo>
                    <a:pt x="1514734" y="35052"/>
                  </a:moveTo>
                  <a:lnTo>
                    <a:pt x="1514734" y="33528"/>
                  </a:lnTo>
                  <a:lnTo>
                    <a:pt x="1513210" y="33528"/>
                  </a:lnTo>
                  <a:lnTo>
                    <a:pt x="1514734" y="35052"/>
                  </a:lnTo>
                  <a:close/>
                </a:path>
                <a:path w="1548764" h="262254">
                  <a:moveTo>
                    <a:pt x="1546738" y="259064"/>
                  </a:moveTo>
                  <a:lnTo>
                    <a:pt x="1514734" y="227060"/>
                  </a:lnTo>
                  <a:lnTo>
                    <a:pt x="1513210" y="230108"/>
                  </a:lnTo>
                  <a:lnTo>
                    <a:pt x="1514734" y="230108"/>
                  </a:lnTo>
                  <a:lnTo>
                    <a:pt x="1514734" y="231632"/>
                  </a:lnTo>
                  <a:lnTo>
                    <a:pt x="1542166" y="259064"/>
                  </a:lnTo>
                  <a:lnTo>
                    <a:pt x="1546738" y="259064"/>
                  </a:lnTo>
                  <a:close/>
                </a:path>
                <a:path w="1548764" h="262254">
                  <a:moveTo>
                    <a:pt x="1514734" y="231632"/>
                  </a:moveTo>
                  <a:lnTo>
                    <a:pt x="1514734" y="230108"/>
                  </a:lnTo>
                  <a:lnTo>
                    <a:pt x="1513210" y="230108"/>
                  </a:lnTo>
                  <a:lnTo>
                    <a:pt x="1514734" y="231632"/>
                  </a:lnTo>
                  <a:close/>
                </a:path>
                <a:path w="1548764" h="262254">
                  <a:moveTo>
                    <a:pt x="1546738" y="259064"/>
                  </a:moveTo>
                  <a:lnTo>
                    <a:pt x="1542166" y="259064"/>
                  </a:lnTo>
                  <a:lnTo>
                    <a:pt x="1545214" y="262112"/>
                  </a:lnTo>
                  <a:lnTo>
                    <a:pt x="1545214" y="260588"/>
                  </a:lnTo>
                  <a:lnTo>
                    <a:pt x="1546738" y="259064"/>
                  </a:lnTo>
                  <a:close/>
                </a:path>
                <a:path w="1548764" h="262254">
                  <a:moveTo>
                    <a:pt x="1546738" y="3048"/>
                  </a:moveTo>
                  <a:lnTo>
                    <a:pt x="1545214" y="1524"/>
                  </a:lnTo>
                  <a:lnTo>
                    <a:pt x="1543690" y="3048"/>
                  </a:lnTo>
                  <a:lnTo>
                    <a:pt x="1546738" y="3048"/>
                  </a:lnTo>
                  <a:close/>
                </a:path>
                <a:path w="1548764" h="262254">
                  <a:moveTo>
                    <a:pt x="1546738" y="259064"/>
                  </a:moveTo>
                  <a:lnTo>
                    <a:pt x="1546738" y="3048"/>
                  </a:lnTo>
                  <a:lnTo>
                    <a:pt x="1545214" y="4572"/>
                  </a:lnTo>
                  <a:lnTo>
                    <a:pt x="1545214" y="257540"/>
                  </a:lnTo>
                  <a:lnTo>
                    <a:pt x="1546738" y="259064"/>
                  </a:lnTo>
                  <a:close/>
                </a:path>
                <a:path w="1548764" h="262254">
                  <a:moveTo>
                    <a:pt x="1546738" y="259064"/>
                  </a:moveTo>
                  <a:lnTo>
                    <a:pt x="1545214" y="260588"/>
                  </a:lnTo>
                  <a:lnTo>
                    <a:pt x="1545214" y="262112"/>
                  </a:lnTo>
                  <a:lnTo>
                    <a:pt x="1546738" y="259064"/>
                  </a:lnTo>
                  <a:close/>
                </a:path>
                <a:path w="1548764" h="262254">
                  <a:moveTo>
                    <a:pt x="1546738" y="262112"/>
                  </a:moveTo>
                  <a:lnTo>
                    <a:pt x="1546738" y="259064"/>
                  </a:lnTo>
                  <a:lnTo>
                    <a:pt x="1545214" y="262112"/>
                  </a:lnTo>
                  <a:lnTo>
                    <a:pt x="1546738" y="262112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5" name="object 145"/>
          <p:cNvSpPr txBox="1"/>
          <p:nvPr/>
        </p:nvSpPr>
        <p:spPr>
          <a:xfrm>
            <a:off x="4035220" y="5434130"/>
            <a:ext cx="1049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285" marR="5080" indent="-36322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ro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eín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V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(C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á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 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46" name="object 146"/>
          <p:cNvGrpSpPr/>
          <p:nvPr/>
        </p:nvGrpSpPr>
        <p:grpSpPr>
          <a:xfrm>
            <a:off x="3799530" y="5801898"/>
            <a:ext cx="1548765" cy="260985"/>
            <a:chOff x="3799530" y="5801898"/>
            <a:chExt cx="1548765" cy="260985"/>
          </a:xfrm>
        </p:grpSpPr>
        <p:pic>
          <p:nvPicPr>
            <p:cNvPr id="147" name="object 147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801053" y="5803422"/>
              <a:ext cx="1545214" cy="257540"/>
            </a:xfrm>
            <a:prstGeom prst="rect">
              <a:avLst/>
            </a:prstGeom>
          </p:spPr>
        </p:pic>
        <p:sp>
          <p:nvSpPr>
            <p:cNvPr id="148" name="object 148"/>
            <p:cNvSpPr/>
            <p:nvPr/>
          </p:nvSpPr>
          <p:spPr>
            <a:xfrm>
              <a:off x="3799530" y="5801898"/>
              <a:ext cx="1548765" cy="260985"/>
            </a:xfrm>
            <a:custGeom>
              <a:avLst/>
              <a:gdLst/>
              <a:ahLst/>
              <a:cxnLst/>
              <a:rect l="l" t="t" r="r" b="b"/>
              <a:pathLst>
                <a:path w="1548764" h="260985">
                  <a:moveTo>
                    <a:pt x="3048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3048" y="0"/>
                  </a:lnTo>
                  <a:close/>
                </a:path>
                <a:path w="1548764" h="260985">
                  <a:moveTo>
                    <a:pt x="6096" y="3048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6" y="3048"/>
                  </a:lnTo>
                  <a:close/>
                </a:path>
                <a:path w="1548764" h="260985">
                  <a:moveTo>
                    <a:pt x="3048" y="256016"/>
                  </a:moveTo>
                  <a:lnTo>
                    <a:pt x="3048" y="4572"/>
                  </a:lnTo>
                  <a:lnTo>
                    <a:pt x="0" y="1524"/>
                  </a:lnTo>
                  <a:lnTo>
                    <a:pt x="0" y="259064"/>
                  </a:lnTo>
                  <a:lnTo>
                    <a:pt x="3048" y="256016"/>
                  </a:lnTo>
                  <a:close/>
                </a:path>
                <a:path w="1548764" h="260985">
                  <a:moveTo>
                    <a:pt x="3048" y="260588"/>
                  </a:moveTo>
                  <a:lnTo>
                    <a:pt x="3048" y="259064"/>
                  </a:lnTo>
                  <a:lnTo>
                    <a:pt x="1524" y="257540"/>
                  </a:lnTo>
                  <a:lnTo>
                    <a:pt x="0" y="259064"/>
                  </a:lnTo>
                  <a:lnTo>
                    <a:pt x="3048" y="260588"/>
                  </a:lnTo>
                  <a:close/>
                </a:path>
                <a:path w="1548764" h="260985">
                  <a:moveTo>
                    <a:pt x="3048" y="260588"/>
                  </a:moveTo>
                  <a:lnTo>
                    <a:pt x="0" y="259064"/>
                  </a:lnTo>
                  <a:lnTo>
                    <a:pt x="0" y="260588"/>
                  </a:lnTo>
                  <a:lnTo>
                    <a:pt x="3048" y="260588"/>
                  </a:lnTo>
                  <a:close/>
                </a:path>
                <a:path w="1548764" h="26098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1548764" h="260985">
                  <a:moveTo>
                    <a:pt x="35052" y="32004"/>
                  </a:moveTo>
                  <a:lnTo>
                    <a:pt x="6096" y="3048"/>
                  </a:lnTo>
                  <a:lnTo>
                    <a:pt x="1524" y="3048"/>
                  </a:lnTo>
                  <a:lnTo>
                    <a:pt x="32004" y="33528"/>
                  </a:lnTo>
                  <a:lnTo>
                    <a:pt x="32004" y="32004"/>
                  </a:lnTo>
                  <a:lnTo>
                    <a:pt x="35052" y="32004"/>
                  </a:lnTo>
                  <a:close/>
                </a:path>
                <a:path w="1548764" h="260985">
                  <a:moveTo>
                    <a:pt x="35052" y="228584"/>
                  </a:moveTo>
                  <a:lnTo>
                    <a:pt x="33528" y="225536"/>
                  </a:lnTo>
                  <a:lnTo>
                    <a:pt x="1524" y="257540"/>
                  </a:lnTo>
                  <a:lnTo>
                    <a:pt x="6096" y="257540"/>
                  </a:lnTo>
                  <a:lnTo>
                    <a:pt x="32004" y="231632"/>
                  </a:lnTo>
                  <a:lnTo>
                    <a:pt x="32004" y="228584"/>
                  </a:lnTo>
                  <a:lnTo>
                    <a:pt x="35052" y="228584"/>
                  </a:lnTo>
                  <a:close/>
                </a:path>
                <a:path w="1548764" h="260985">
                  <a:moveTo>
                    <a:pt x="6096" y="257540"/>
                  </a:moveTo>
                  <a:lnTo>
                    <a:pt x="1524" y="257540"/>
                  </a:lnTo>
                  <a:lnTo>
                    <a:pt x="3048" y="259064"/>
                  </a:lnTo>
                  <a:lnTo>
                    <a:pt x="3048" y="260588"/>
                  </a:lnTo>
                  <a:lnTo>
                    <a:pt x="6096" y="257540"/>
                  </a:lnTo>
                  <a:close/>
                </a:path>
                <a:path w="1548764" h="260985">
                  <a:moveTo>
                    <a:pt x="1545214" y="0"/>
                  </a:moveTo>
                  <a:lnTo>
                    <a:pt x="3048" y="0"/>
                  </a:lnTo>
                  <a:lnTo>
                    <a:pt x="6096" y="3048"/>
                  </a:lnTo>
                  <a:lnTo>
                    <a:pt x="1542166" y="3048"/>
                  </a:lnTo>
                  <a:lnTo>
                    <a:pt x="1545214" y="0"/>
                  </a:lnTo>
                  <a:close/>
                </a:path>
                <a:path w="1548764" h="260985">
                  <a:moveTo>
                    <a:pt x="1545214" y="260588"/>
                  </a:moveTo>
                  <a:lnTo>
                    <a:pt x="1542166" y="257540"/>
                  </a:lnTo>
                  <a:lnTo>
                    <a:pt x="6096" y="257540"/>
                  </a:lnTo>
                  <a:lnTo>
                    <a:pt x="3048" y="260588"/>
                  </a:lnTo>
                  <a:lnTo>
                    <a:pt x="1545214" y="260588"/>
                  </a:lnTo>
                  <a:close/>
                </a:path>
                <a:path w="1548764" h="260985">
                  <a:moveTo>
                    <a:pt x="35052" y="32004"/>
                  </a:moveTo>
                  <a:lnTo>
                    <a:pt x="32004" y="32004"/>
                  </a:lnTo>
                  <a:lnTo>
                    <a:pt x="32004" y="33528"/>
                  </a:lnTo>
                  <a:lnTo>
                    <a:pt x="33528" y="35052"/>
                  </a:lnTo>
                  <a:lnTo>
                    <a:pt x="35052" y="32004"/>
                  </a:lnTo>
                  <a:close/>
                </a:path>
                <a:path w="1548764" h="260985">
                  <a:moveTo>
                    <a:pt x="35052" y="225536"/>
                  </a:moveTo>
                  <a:lnTo>
                    <a:pt x="35052" y="35052"/>
                  </a:lnTo>
                  <a:lnTo>
                    <a:pt x="33528" y="35052"/>
                  </a:lnTo>
                  <a:lnTo>
                    <a:pt x="32004" y="33528"/>
                  </a:lnTo>
                  <a:lnTo>
                    <a:pt x="32004" y="227060"/>
                  </a:lnTo>
                  <a:lnTo>
                    <a:pt x="33528" y="225536"/>
                  </a:lnTo>
                  <a:lnTo>
                    <a:pt x="35052" y="225536"/>
                  </a:lnTo>
                  <a:close/>
                </a:path>
                <a:path w="1548764" h="260985">
                  <a:moveTo>
                    <a:pt x="35052" y="228584"/>
                  </a:moveTo>
                  <a:lnTo>
                    <a:pt x="32004" y="228584"/>
                  </a:lnTo>
                  <a:lnTo>
                    <a:pt x="32004" y="231632"/>
                  </a:lnTo>
                  <a:lnTo>
                    <a:pt x="35052" y="228584"/>
                  </a:lnTo>
                  <a:close/>
                </a:path>
                <a:path w="1548764" h="260985">
                  <a:moveTo>
                    <a:pt x="1514734" y="225536"/>
                  </a:moveTo>
                  <a:lnTo>
                    <a:pt x="1514734" y="35052"/>
                  </a:lnTo>
                  <a:lnTo>
                    <a:pt x="1513210" y="32004"/>
                  </a:lnTo>
                  <a:lnTo>
                    <a:pt x="35052" y="32004"/>
                  </a:lnTo>
                  <a:lnTo>
                    <a:pt x="33528" y="35052"/>
                  </a:lnTo>
                  <a:lnTo>
                    <a:pt x="35052" y="33528"/>
                  </a:lnTo>
                  <a:lnTo>
                    <a:pt x="35052" y="35052"/>
                  </a:lnTo>
                  <a:lnTo>
                    <a:pt x="1511686" y="35052"/>
                  </a:lnTo>
                  <a:lnTo>
                    <a:pt x="1511686" y="33528"/>
                  </a:lnTo>
                  <a:lnTo>
                    <a:pt x="1513210" y="35052"/>
                  </a:lnTo>
                  <a:lnTo>
                    <a:pt x="1513210" y="228584"/>
                  </a:lnTo>
                  <a:lnTo>
                    <a:pt x="1514734" y="225536"/>
                  </a:lnTo>
                  <a:close/>
                </a:path>
                <a:path w="1548764" h="260985">
                  <a:moveTo>
                    <a:pt x="35052" y="35052"/>
                  </a:moveTo>
                  <a:lnTo>
                    <a:pt x="35052" y="33528"/>
                  </a:lnTo>
                  <a:lnTo>
                    <a:pt x="33528" y="35052"/>
                  </a:lnTo>
                  <a:lnTo>
                    <a:pt x="35052" y="35052"/>
                  </a:lnTo>
                  <a:close/>
                </a:path>
                <a:path w="1548764" h="260985">
                  <a:moveTo>
                    <a:pt x="1513210" y="225536"/>
                  </a:moveTo>
                  <a:lnTo>
                    <a:pt x="33528" y="225536"/>
                  </a:lnTo>
                  <a:lnTo>
                    <a:pt x="35052" y="227060"/>
                  </a:lnTo>
                  <a:lnTo>
                    <a:pt x="35052" y="228584"/>
                  </a:lnTo>
                  <a:lnTo>
                    <a:pt x="1511686" y="228584"/>
                  </a:lnTo>
                  <a:lnTo>
                    <a:pt x="1511686" y="227060"/>
                  </a:lnTo>
                  <a:lnTo>
                    <a:pt x="1513210" y="225536"/>
                  </a:lnTo>
                  <a:close/>
                </a:path>
                <a:path w="1548764" h="260985">
                  <a:moveTo>
                    <a:pt x="35052" y="228584"/>
                  </a:moveTo>
                  <a:lnTo>
                    <a:pt x="35052" y="227060"/>
                  </a:lnTo>
                  <a:lnTo>
                    <a:pt x="33528" y="225536"/>
                  </a:lnTo>
                  <a:lnTo>
                    <a:pt x="35052" y="228584"/>
                  </a:lnTo>
                  <a:close/>
                </a:path>
                <a:path w="1548764" h="260985">
                  <a:moveTo>
                    <a:pt x="1513210" y="35052"/>
                  </a:moveTo>
                  <a:lnTo>
                    <a:pt x="1511686" y="33528"/>
                  </a:lnTo>
                  <a:lnTo>
                    <a:pt x="1511686" y="35052"/>
                  </a:lnTo>
                  <a:lnTo>
                    <a:pt x="1513210" y="35052"/>
                  </a:lnTo>
                  <a:close/>
                </a:path>
                <a:path w="1548764" h="260985">
                  <a:moveTo>
                    <a:pt x="1513210" y="225536"/>
                  </a:moveTo>
                  <a:lnTo>
                    <a:pt x="1513210" y="35052"/>
                  </a:lnTo>
                  <a:lnTo>
                    <a:pt x="1511686" y="35052"/>
                  </a:lnTo>
                  <a:lnTo>
                    <a:pt x="1511686" y="225536"/>
                  </a:lnTo>
                  <a:lnTo>
                    <a:pt x="1513210" y="225536"/>
                  </a:lnTo>
                  <a:close/>
                </a:path>
                <a:path w="1548764" h="260985">
                  <a:moveTo>
                    <a:pt x="1513210" y="228584"/>
                  </a:moveTo>
                  <a:lnTo>
                    <a:pt x="1513210" y="225536"/>
                  </a:lnTo>
                  <a:lnTo>
                    <a:pt x="1511686" y="227060"/>
                  </a:lnTo>
                  <a:lnTo>
                    <a:pt x="1511686" y="228584"/>
                  </a:lnTo>
                  <a:lnTo>
                    <a:pt x="1513210" y="228584"/>
                  </a:lnTo>
                  <a:close/>
                </a:path>
                <a:path w="1548764" h="260985">
                  <a:moveTo>
                    <a:pt x="1545283" y="3048"/>
                  </a:moveTo>
                  <a:lnTo>
                    <a:pt x="1542166" y="3048"/>
                  </a:lnTo>
                  <a:lnTo>
                    <a:pt x="1513210" y="32004"/>
                  </a:lnTo>
                  <a:lnTo>
                    <a:pt x="1514734" y="32004"/>
                  </a:lnTo>
                  <a:lnTo>
                    <a:pt x="1514734" y="35052"/>
                  </a:lnTo>
                  <a:lnTo>
                    <a:pt x="1545283" y="3048"/>
                  </a:lnTo>
                  <a:close/>
                </a:path>
                <a:path w="1548764" h="260985">
                  <a:moveTo>
                    <a:pt x="1514734" y="35052"/>
                  </a:moveTo>
                  <a:lnTo>
                    <a:pt x="1514734" y="32004"/>
                  </a:lnTo>
                  <a:lnTo>
                    <a:pt x="1513210" y="32004"/>
                  </a:lnTo>
                  <a:lnTo>
                    <a:pt x="1514734" y="35052"/>
                  </a:lnTo>
                  <a:close/>
                </a:path>
                <a:path w="1548764" h="260985">
                  <a:moveTo>
                    <a:pt x="1545283" y="257540"/>
                  </a:moveTo>
                  <a:lnTo>
                    <a:pt x="1514734" y="225536"/>
                  </a:lnTo>
                  <a:lnTo>
                    <a:pt x="1513210" y="228584"/>
                  </a:lnTo>
                  <a:lnTo>
                    <a:pt x="1514734" y="228584"/>
                  </a:lnTo>
                  <a:lnTo>
                    <a:pt x="1514734" y="230108"/>
                  </a:lnTo>
                  <a:lnTo>
                    <a:pt x="1542166" y="257540"/>
                  </a:lnTo>
                  <a:lnTo>
                    <a:pt x="1545283" y="257540"/>
                  </a:lnTo>
                  <a:close/>
                </a:path>
                <a:path w="1548764" h="260985">
                  <a:moveTo>
                    <a:pt x="1514734" y="230108"/>
                  </a:moveTo>
                  <a:lnTo>
                    <a:pt x="1514734" y="228584"/>
                  </a:lnTo>
                  <a:lnTo>
                    <a:pt x="1513210" y="228584"/>
                  </a:lnTo>
                  <a:lnTo>
                    <a:pt x="1514734" y="230108"/>
                  </a:lnTo>
                  <a:close/>
                </a:path>
                <a:path w="1548764" h="260985">
                  <a:moveTo>
                    <a:pt x="1546738" y="1524"/>
                  </a:moveTo>
                  <a:lnTo>
                    <a:pt x="1545214" y="0"/>
                  </a:lnTo>
                  <a:lnTo>
                    <a:pt x="1542166" y="3048"/>
                  </a:lnTo>
                  <a:lnTo>
                    <a:pt x="1545214" y="3048"/>
                  </a:lnTo>
                  <a:lnTo>
                    <a:pt x="1545214" y="1524"/>
                  </a:lnTo>
                  <a:lnTo>
                    <a:pt x="1545993" y="2303"/>
                  </a:lnTo>
                  <a:lnTo>
                    <a:pt x="1546738" y="1524"/>
                  </a:lnTo>
                  <a:close/>
                </a:path>
                <a:path w="1548764" h="260985">
                  <a:moveTo>
                    <a:pt x="1545993" y="258285"/>
                  </a:moveTo>
                  <a:lnTo>
                    <a:pt x="1545283" y="257540"/>
                  </a:lnTo>
                  <a:lnTo>
                    <a:pt x="1542166" y="257540"/>
                  </a:lnTo>
                  <a:lnTo>
                    <a:pt x="1545214" y="260588"/>
                  </a:lnTo>
                  <a:lnTo>
                    <a:pt x="1545214" y="259064"/>
                  </a:lnTo>
                  <a:lnTo>
                    <a:pt x="1545993" y="258285"/>
                  </a:lnTo>
                  <a:close/>
                </a:path>
                <a:path w="1548764" h="260985">
                  <a:moveTo>
                    <a:pt x="1548262" y="260588"/>
                  </a:moveTo>
                  <a:lnTo>
                    <a:pt x="1548262" y="0"/>
                  </a:lnTo>
                  <a:lnTo>
                    <a:pt x="1545214" y="0"/>
                  </a:lnTo>
                  <a:lnTo>
                    <a:pt x="1546738" y="1524"/>
                  </a:lnTo>
                  <a:lnTo>
                    <a:pt x="1546738" y="260588"/>
                  </a:lnTo>
                  <a:lnTo>
                    <a:pt x="1548262" y="260588"/>
                  </a:lnTo>
                  <a:close/>
                </a:path>
                <a:path w="1548764" h="260985">
                  <a:moveTo>
                    <a:pt x="1545993" y="2303"/>
                  </a:moveTo>
                  <a:lnTo>
                    <a:pt x="1545214" y="1524"/>
                  </a:lnTo>
                  <a:lnTo>
                    <a:pt x="1545214" y="3048"/>
                  </a:lnTo>
                  <a:lnTo>
                    <a:pt x="1545993" y="2303"/>
                  </a:lnTo>
                  <a:close/>
                </a:path>
                <a:path w="1548764" h="260985">
                  <a:moveTo>
                    <a:pt x="1546738" y="257540"/>
                  </a:moveTo>
                  <a:lnTo>
                    <a:pt x="1546738" y="3048"/>
                  </a:lnTo>
                  <a:lnTo>
                    <a:pt x="1545214" y="3120"/>
                  </a:lnTo>
                  <a:lnTo>
                    <a:pt x="1545214" y="257468"/>
                  </a:lnTo>
                  <a:lnTo>
                    <a:pt x="1546738" y="257540"/>
                  </a:lnTo>
                  <a:close/>
                </a:path>
                <a:path w="1548764" h="260985">
                  <a:moveTo>
                    <a:pt x="1546738" y="259064"/>
                  </a:moveTo>
                  <a:lnTo>
                    <a:pt x="1545993" y="258285"/>
                  </a:lnTo>
                  <a:lnTo>
                    <a:pt x="1545214" y="259064"/>
                  </a:lnTo>
                  <a:lnTo>
                    <a:pt x="1545214" y="260588"/>
                  </a:lnTo>
                  <a:lnTo>
                    <a:pt x="1546738" y="259064"/>
                  </a:lnTo>
                  <a:close/>
                </a:path>
                <a:path w="1548764" h="260985">
                  <a:moveTo>
                    <a:pt x="1546738" y="260588"/>
                  </a:moveTo>
                  <a:lnTo>
                    <a:pt x="1546738" y="259064"/>
                  </a:lnTo>
                  <a:lnTo>
                    <a:pt x="1545214" y="260588"/>
                  </a:lnTo>
                  <a:lnTo>
                    <a:pt x="1546738" y="260588"/>
                  </a:lnTo>
                  <a:close/>
                </a:path>
                <a:path w="1548764" h="260985">
                  <a:moveTo>
                    <a:pt x="1546738" y="3048"/>
                  </a:moveTo>
                  <a:lnTo>
                    <a:pt x="1545993" y="2303"/>
                  </a:lnTo>
                  <a:lnTo>
                    <a:pt x="1545283" y="3048"/>
                  </a:lnTo>
                  <a:lnTo>
                    <a:pt x="1546738" y="3048"/>
                  </a:lnTo>
                  <a:close/>
                </a:path>
                <a:path w="1548764" h="260985">
                  <a:moveTo>
                    <a:pt x="1546738" y="257540"/>
                  </a:moveTo>
                  <a:lnTo>
                    <a:pt x="1545283" y="257540"/>
                  </a:lnTo>
                  <a:lnTo>
                    <a:pt x="1545993" y="258285"/>
                  </a:lnTo>
                  <a:lnTo>
                    <a:pt x="1546738" y="257540"/>
                  </a:lnTo>
                  <a:close/>
                </a:path>
                <a:path w="1548764" h="260985">
                  <a:moveTo>
                    <a:pt x="1546738" y="3048"/>
                  </a:moveTo>
                  <a:lnTo>
                    <a:pt x="1546738" y="1524"/>
                  </a:lnTo>
                  <a:lnTo>
                    <a:pt x="1545993" y="2303"/>
                  </a:lnTo>
                  <a:lnTo>
                    <a:pt x="1546738" y="3048"/>
                  </a:lnTo>
                  <a:close/>
                </a:path>
                <a:path w="1548764" h="260985">
                  <a:moveTo>
                    <a:pt x="1546738" y="259064"/>
                  </a:moveTo>
                  <a:lnTo>
                    <a:pt x="1546738" y="257540"/>
                  </a:lnTo>
                  <a:lnTo>
                    <a:pt x="1545993" y="258285"/>
                  </a:lnTo>
                  <a:lnTo>
                    <a:pt x="1546738" y="259064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/>
          <p:cNvSpPr txBox="1"/>
          <p:nvPr/>
        </p:nvSpPr>
        <p:spPr>
          <a:xfrm>
            <a:off x="3949888" y="5822725"/>
            <a:ext cx="1245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0375" marR="5080" indent="-44831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g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u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10" dirty="0">
                <a:latin typeface="Comic Sans MS" panose="030F0702030302020204"/>
                <a:cs typeface="Comic Sans MS" panose="030F0702030302020204"/>
              </a:rPr>
              <a:t>M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iner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N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at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u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Su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z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) 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799530" y="6192012"/>
            <a:ext cx="1546860" cy="262255"/>
          </a:xfrm>
          <a:custGeom>
            <a:avLst/>
            <a:gdLst/>
            <a:ahLst/>
            <a:cxnLst/>
            <a:rect l="l" t="t" r="r" b="b"/>
            <a:pathLst>
              <a:path w="1546860" h="262254">
                <a:moveTo>
                  <a:pt x="3048" y="0"/>
                </a:moveTo>
                <a:lnTo>
                  <a:pt x="0" y="0"/>
                </a:lnTo>
                <a:lnTo>
                  <a:pt x="0" y="3048"/>
                </a:lnTo>
                <a:lnTo>
                  <a:pt x="3048" y="0"/>
                </a:lnTo>
                <a:close/>
              </a:path>
              <a:path w="1546860" h="262254">
                <a:moveTo>
                  <a:pt x="6096" y="3048"/>
                </a:moveTo>
                <a:lnTo>
                  <a:pt x="3048" y="0"/>
                </a:lnTo>
                <a:lnTo>
                  <a:pt x="0" y="3048"/>
                </a:lnTo>
                <a:lnTo>
                  <a:pt x="1524" y="4502"/>
                </a:lnTo>
                <a:lnTo>
                  <a:pt x="1524" y="3048"/>
                </a:lnTo>
                <a:lnTo>
                  <a:pt x="3048" y="1524"/>
                </a:lnTo>
                <a:lnTo>
                  <a:pt x="3048" y="3048"/>
                </a:lnTo>
                <a:lnTo>
                  <a:pt x="6096" y="3048"/>
                </a:lnTo>
                <a:close/>
              </a:path>
              <a:path w="1546860" h="262254">
                <a:moveTo>
                  <a:pt x="3048" y="256141"/>
                </a:moveTo>
                <a:lnTo>
                  <a:pt x="3048" y="5957"/>
                </a:lnTo>
                <a:lnTo>
                  <a:pt x="0" y="3048"/>
                </a:lnTo>
                <a:lnTo>
                  <a:pt x="0" y="259049"/>
                </a:lnTo>
                <a:lnTo>
                  <a:pt x="3048" y="256141"/>
                </a:lnTo>
                <a:close/>
              </a:path>
              <a:path w="1546860" h="262254">
                <a:moveTo>
                  <a:pt x="35052" y="228584"/>
                </a:moveTo>
                <a:lnTo>
                  <a:pt x="32004" y="228584"/>
                </a:lnTo>
                <a:lnTo>
                  <a:pt x="0" y="259049"/>
                </a:lnTo>
                <a:lnTo>
                  <a:pt x="1524" y="259811"/>
                </a:lnTo>
                <a:lnTo>
                  <a:pt x="1524" y="259049"/>
                </a:lnTo>
                <a:lnTo>
                  <a:pt x="4572" y="259049"/>
                </a:lnTo>
                <a:lnTo>
                  <a:pt x="35052" y="228584"/>
                </a:lnTo>
                <a:close/>
              </a:path>
              <a:path w="1546860" h="262254">
                <a:moveTo>
                  <a:pt x="1545214" y="262097"/>
                </a:moveTo>
                <a:lnTo>
                  <a:pt x="1545214" y="259049"/>
                </a:lnTo>
                <a:lnTo>
                  <a:pt x="1543690" y="260573"/>
                </a:lnTo>
                <a:lnTo>
                  <a:pt x="1542165" y="259049"/>
                </a:lnTo>
                <a:lnTo>
                  <a:pt x="4572" y="259049"/>
                </a:lnTo>
                <a:lnTo>
                  <a:pt x="3048" y="260573"/>
                </a:lnTo>
                <a:lnTo>
                  <a:pt x="0" y="259049"/>
                </a:lnTo>
                <a:lnTo>
                  <a:pt x="0" y="262097"/>
                </a:lnTo>
                <a:lnTo>
                  <a:pt x="1545214" y="262097"/>
                </a:lnTo>
                <a:close/>
              </a:path>
              <a:path w="1546860" h="262254">
                <a:moveTo>
                  <a:pt x="3048" y="3048"/>
                </a:moveTo>
                <a:lnTo>
                  <a:pt x="3048" y="1524"/>
                </a:lnTo>
                <a:lnTo>
                  <a:pt x="1524" y="3048"/>
                </a:lnTo>
                <a:lnTo>
                  <a:pt x="3048" y="3048"/>
                </a:lnTo>
                <a:close/>
              </a:path>
              <a:path w="1546860" h="262254">
                <a:moveTo>
                  <a:pt x="35052" y="32004"/>
                </a:moveTo>
                <a:lnTo>
                  <a:pt x="6096" y="3048"/>
                </a:lnTo>
                <a:lnTo>
                  <a:pt x="1524" y="3048"/>
                </a:lnTo>
                <a:lnTo>
                  <a:pt x="1524" y="4502"/>
                </a:lnTo>
                <a:lnTo>
                  <a:pt x="32004" y="33597"/>
                </a:lnTo>
                <a:lnTo>
                  <a:pt x="32004" y="32004"/>
                </a:lnTo>
                <a:lnTo>
                  <a:pt x="35052" y="32004"/>
                </a:lnTo>
                <a:close/>
              </a:path>
              <a:path w="1546860" h="262254">
                <a:moveTo>
                  <a:pt x="4572" y="259049"/>
                </a:moveTo>
                <a:lnTo>
                  <a:pt x="1524" y="259049"/>
                </a:lnTo>
                <a:lnTo>
                  <a:pt x="3048" y="260573"/>
                </a:lnTo>
                <a:lnTo>
                  <a:pt x="4572" y="259049"/>
                </a:lnTo>
                <a:close/>
              </a:path>
              <a:path w="1546860" h="262254">
                <a:moveTo>
                  <a:pt x="3048" y="260573"/>
                </a:moveTo>
                <a:lnTo>
                  <a:pt x="1524" y="259049"/>
                </a:lnTo>
                <a:lnTo>
                  <a:pt x="1524" y="259811"/>
                </a:lnTo>
                <a:lnTo>
                  <a:pt x="3048" y="260573"/>
                </a:lnTo>
                <a:close/>
              </a:path>
              <a:path w="1546860" h="262254">
                <a:moveTo>
                  <a:pt x="1543690" y="0"/>
                </a:moveTo>
                <a:lnTo>
                  <a:pt x="3048" y="0"/>
                </a:lnTo>
                <a:lnTo>
                  <a:pt x="6096" y="3048"/>
                </a:lnTo>
                <a:lnTo>
                  <a:pt x="1540642" y="3048"/>
                </a:lnTo>
                <a:lnTo>
                  <a:pt x="1543690" y="0"/>
                </a:lnTo>
                <a:close/>
              </a:path>
              <a:path w="1546860" h="262254">
                <a:moveTo>
                  <a:pt x="35052" y="32004"/>
                </a:moveTo>
                <a:lnTo>
                  <a:pt x="32004" y="32004"/>
                </a:lnTo>
                <a:lnTo>
                  <a:pt x="32004" y="33597"/>
                </a:lnTo>
                <a:lnTo>
                  <a:pt x="33528" y="35052"/>
                </a:lnTo>
                <a:lnTo>
                  <a:pt x="35052" y="32004"/>
                </a:lnTo>
                <a:close/>
              </a:path>
              <a:path w="1546860" h="262254">
                <a:moveTo>
                  <a:pt x="35052" y="225536"/>
                </a:moveTo>
                <a:lnTo>
                  <a:pt x="35052" y="35052"/>
                </a:lnTo>
                <a:lnTo>
                  <a:pt x="33528" y="35052"/>
                </a:lnTo>
                <a:lnTo>
                  <a:pt x="32004" y="33597"/>
                </a:lnTo>
                <a:lnTo>
                  <a:pt x="32004" y="228514"/>
                </a:lnTo>
                <a:lnTo>
                  <a:pt x="33528" y="227060"/>
                </a:lnTo>
                <a:lnTo>
                  <a:pt x="33528" y="225536"/>
                </a:lnTo>
                <a:lnTo>
                  <a:pt x="35052" y="225536"/>
                </a:lnTo>
                <a:close/>
              </a:path>
              <a:path w="1546860" h="262254">
                <a:moveTo>
                  <a:pt x="35052" y="228584"/>
                </a:moveTo>
                <a:lnTo>
                  <a:pt x="33528" y="227060"/>
                </a:lnTo>
                <a:lnTo>
                  <a:pt x="32004" y="228514"/>
                </a:lnTo>
                <a:lnTo>
                  <a:pt x="35052" y="228584"/>
                </a:lnTo>
                <a:close/>
              </a:path>
              <a:path w="1546860" h="262254">
                <a:moveTo>
                  <a:pt x="1513210" y="227060"/>
                </a:moveTo>
                <a:lnTo>
                  <a:pt x="1513210" y="35052"/>
                </a:lnTo>
                <a:lnTo>
                  <a:pt x="1511686" y="32004"/>
                </a:lnTo>
                <a:lnTo>
                  <a:pt x="35052" y="32004"/>
                </a:lnTo>
                <a:lnTo>
                  <a:pt x="33528" y="35052"/>
                </a:lnTo>
                <a:lnTo>
                  <a:pt x="35052" y="33528"/>
                </a:lnTo>
                <a:lnTo>
                  <a:pt x="35052" y="35052"/>
                </a:lnTo>
                <a:lnTo>
                  <a:pt x="1510162" y="35052"/>
                </a:lnTo>
                <a:lnTo>
                  <a:pt x="1510162" y="33528"/>
                </a:lnTo>
                <a:lnTo>
                  <a:pt x="1511686" y="35052"/>
                </a:lnTo>
                <a:lnTo>
                  <a:pt x="1511686" y="228584"/>
                </a:lnTo>
                <a:lnTo>
                  <a:pt x="1513210" y="227060"/>
                </a:lnTo>
                <a:close/>
              </a:path>
              <a:path w="1546860" h="262254">
                <a:moveTo>
                  <a:pt x="35052" y="35052"/>
                </a:moveTo>
                <a:lnTo>
                  <a:pt x="35052" y="33528"/>
                </a:lnTo>
                <a:lnTo>
                  <a:pt x="33528" y="35052"/>
                </a:lnTo>
                <a:lnTo>
                  <a:pt x="35052" y="35052"/>
                </a:lnTo>
                <a:close/>
              </a:path>
              <a:path w="1546860" h="262254">
                <a:moveTo>
                  <a:pt x="1511686" y="225536"/>
                </a:moveTo>
                <a:lnTo>
                  <a:pt x="33528" y="225536"/>
                </a:lnTo>
                <a:lnTo>
                  <a:pt x="35052" y="227060"/>
                </a:lnTo>
                <a:lnTo>
                  <a:pt x="35052" y="228584"/>
                </a:lnTo>
                <a:lnTo>
                  <a:pt x="1510162" y="228584"/>
                </a:lnTo>
                <a:lnTo>
                  <a:pt x="1510162" y="227060"/>
                </a:lnTo>
                <a:lnTo>
                  <a:pt x="1511686" y="225536"/>
                </a:lnTo>
                <a:close/>
              </a:path>
              <a:path w="1546860" h="262254">
                <a:moveTo>
                  <a:pt x="35052" y="228584"/>
                </a:moveTo>
                <a:lnTo>
                  <a:pt x="35052" y="227060"/>
                </a:lnTo>
                <a:lnTo>
                  <a:pt x="33528" y="225536"/>
                </a:lnTo>
                <a:lnTo>
                  <a:pt x="33528" y="227060"/>
                </a:lnTo>
                <a:lnTo>
                  <a:pt x="35052" y="228584"/>
                </a:lnTo>
                <a:close/>
              </a:path>
              <a:path w="1546860" h="262254">
                <a:moveTo>
                  <a:pt x="1511686" y="35052"/>
                </a:moveTo>
                <a:lnTo>
                  <a:pt x="1510162" y="33528"/>
                </a:lnTo>
                <a:lnTo>
                  <a:pt x="1510162" y="35052"/>
                </a:lnTo>
                <a:lnTo>
                  <a:pt x="1511686" y="35052"/>
                </a:lnTo>
                <a:close/>
              </a:path>
              <a:path w="1546860" h="262254">
                <a:moveTo>
                  <a:pt x="1511686" y="225536"/>
                </a:moveTo>
                <a:lnTo>
                  <a:pt x="1511686" y="35052"/>
                </a:lnTo>
                <a:lnTo>
                  <a:pt x="1510162" y="35052"/>
                </a:lnTo>
                <a:lnTo>
                  <a:pt x="1510162" y="225536"/>
                </a:lnTo>
                <a:lnTo>
                  <a:pt x="1511686" y="225536"/>
                </a:lnTo>
                <a:close/>
              </a:path>
              <a:path w="1546860" h="262254">
                <a:moveTo>
                  <a:pt x="1511686" y="228584"/>
                </a:moveTo>
                <a:lnTo>
                  <a:pt x="1511686" y="225536"/>
                </a:lnTo>
                <a:lnTo>
                  <a:pt x="1510162" y="227060"/>
                </a:lnTo>
                <a:lnTo>
                  <a:pt x="1510162" y="228584"/>
                </a:lnTo>
                <a:lnTo>
                  <a:pt x="1511686" y="228584"/>
                </a:lnTo>
                <a:close/>
              </a:path>
              <a:path w="1546860" h="262254">
                <a:moveTo>
                  <a:pt x="1545214" y="3048"/>
                </a:moveTo>
                <a:lnTo>
                  <a:pt x="1540642" y="3048"/>
                </a:lnTo>
                <a:lnTo>
                  <a:pt x="1511686" y="32004"/>
                </a:lnTo>
                <a:lnTo>
                  <a:pt x="1513210" y="32004"/>
                </a:lnTo>
                <a:lnTo>
                  <a:pt x="1513210" y="35052"/>
                </a:lnTo>
                <a:lnTo>
                  <a:pt x="1545214" y="3048"/>
                </a:lnTo>
                <a:close/>
              </a:path>
              <a:path w="1546860" h="262254">
                <a:moveTo>
                  <a:pt x="1513210" y="35052"/>
                </a:moveTo>
                <a:lnTo>
                  <a:pt x="1513210" y="32004"/>
                </a:lnTo>
                <a:lnTo>
                  <a:pt x="1511686" y="32004"/>
                </a:lnTo>
                <a:lnTo>
                  <a:pt x="1513210" y="35052"/>
                </a:lnTo>
                <a:close/>
              </a:path>
              <a:path w="1546860" h="262254">
                <a:moveTo>
                  <a:pt x="1545214" y="259049"/>
                </a:moveTo>
                <a:lnTo>
                  <a:pt x="1513210" y="227060"/>
                </a:lnTo>
                <a:lnTo>
                  <a:pt x="1511686" y="228584"/>
                </a:lnTo>
                <a:lnTo>
                  <a:pt x="1513210" y="228584"/>
                </a:lnTo>
                <a:lnTo>
                  <a:pt x="1513210" y="230108"/>
                </a:lnTo>
                <a:lnTo>
                  <a:pt x="1542165" y="259049"/>
                </a:lnTo>
                <a:lnTo>
                  <a:pt x="1545214" y="259049"/>
                </a:lnTo>
                <a:close/>
              </a:path>
              <a:path w="1546860" h="262254">
                <a:moveTo>
                  <a:pt x="1513210" y="230108"/>
                </a:moveTo>
                <a:lnTo>
                  <a:pt x="1513210" y="228584"/>
                </a:lnTo>
                <a:lnTo>
                  <a:pt x="1511686" y="228584"/>
                </a:lnTo>
                <a:lnTo>
                  <a:pt x="1513210" y="230108"/>
                </a:lnTo>
                <a:close/>
              </a:path>
              <a:path w="1546860" h="262254">
                <a:moveTo>
                  <a:pt x="1545214" y="3048"/>
                </a:moveTo>
                <a:lnTo>
                  <a:pt x="1543690" y="1524"/>
                </a:lnTo>
                <a:lnTo>
                  <a:pt x="1543690" y="0"/>
                </a:lnTo>
                <a:lnTo>
                  <a:pt x="1540642" y="3048"/>
                </a:lnTo>
                <a:lnTo>
                  <a:pt x="1543690" y="3048"/>
                </a:lnTo>
                <a:lnTo>
                  <a:pt x="1543690" y="1524"/>
                </a:lnTo>
                <a:lnTo>
                  <a:pt x="1545214" y="3048"/>
                </a:lnTo>
                <a:close/>
              </a:path>
              <a:path w="1546860" h="262254">
                <a:moveTo>
                  <a:pt x="1545214" y="259049"/>
                </a:moveTo>
                <a:lnTo>
                  <a:pt x="1542165" y="259049"/>
                </a:lnTo>
                <a:lnTo>
                  <a:pt x="1543690" y="260573"/>
                </a:lnTo>
                <a:lnTo>
                  <a:pt x="1545214" y="259049"/>
                </a:lnTo>
                <a:close/>
              </a:path>
              <a:path w="1546860" h="262254">
                <a:moveTo>
                  <a:pt x="1546738" y="262097"/>
                </a:moveTo>
                <a:lnTo>
                  <a:pt x="1546738" y="0"/>
                </a:lnTo>
                <a:lnTo>
                  <a:pt x="1543690" y="0"/>
                </a:lnTo>
                <a:lnTo>
                  <a:pt x="1545214" y="3048"/>
                </a:lnTo>
                <a:lnTo>
                  <a:pt x="1545214" y="262097"/>
                </a:lnTo>
                <a:lnTo>
                  <a:pt x="1546738" y="262097"/>
                </a:lnTo>
                <a:close/>
              </a:path>
              <a:path w="1546860" h="262254">
                <a:moveTo>
                  <a:pt x="1545214" y="259049"/>
                </a:moveTo>
                <a:lnTo>
                  <a:pt x="1545214" y="3048"/>
                </a:lnTo>
                <a:lnTo>
                  <a:pt x="1543690" y="4572"/>
                </a:lnTo>
                <a:lnTo>
                  <a:pt x="1543690" y="257526"/>
                </a:lnTo>
                <a:lnTo>
                  <a:pt x="1545214" y="259049"/>
                </a:lnTo>
                <a:close/>
              </a:path>
            </a:pathLst>
          </a:custGeom>
          <a:solidFill>
            <a:srgbClr val="CCCC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1" name="object 151"/>
          <p:cNvSpPr txBox="1"/>
          <p:nvPr/>
        </p:nvSpPr>
        <p:spPr>
          <a:xfrm>
            <a:off x="3800537" y="6212843"/>
            <a:ext cx="15214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marR="5080" indent="-597535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Productos del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Cacao y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el Chocolate (Suiza) </a:t>
            </a:r>
            <a:r>
              <a:rPr sz="600" spc="-16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Aplazado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7921614" y="3892493"/>
            <a:ext cx="1548765" cy="220979"/>
            <a:chOff x="7921614" y="3892493"/>
            <a:chExt cx="1548765" cy="220979"/>
          </a:xfrm>
        </p:grpSpPr>
        <p:pic>
          <p:nvPicPr>
            <p:cNvPr id="153" name="object 15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7923138" y="3892493"/>
              <a:ext cx="1545198" cy="219425"/>
            </a:xfrm>
            <a:prstGeom prst="rect">
              <a:avLst/>
            </a:prstGeom>
          </p:spPr>
        </p:pic>
        <p:sp>
          <p:nvSpPr>
            <p:cNvPr id="154" name="object 154"/>
            <p:cNvSpPr/>
            <p:nvPr/>
          </p:nvSpPr>
          <p:spPr>
            <a:xfrm>
              <a:off x="7921614" y="3892493"/>
              <a:ext cx="1548765" cy="220979"/>
            </a:xfrm>
            <a:custGeom>
              <a:avLst/>
              <a:gdLst/>
              <a:ahLst/>
              <a:cxnLst/>
              <a:rect l="l" t="t" r="r" b="b"/>
              <a:pathLst>
                <a:path w="1548765" h="220979">
                  <a:moveTo>
                    <a:pt x="3048" y="216377"/>
                  </a:moveTo>
                  <a:lnTo>
                    <a:pt x="3048" y="0"/>
                  </a:lnTo>
                  <a:lnTo>
                    <a:pt x="0" y="0"/>
                  </a:lnTo>
                  <a:lnTo>
                    <a:pt x="0" y="220949"/>
                  </a:lnTo>
                  <a:lnTo>
                    <a:pt x="1524" y="220949"/>
                  </a:lnTo>
                  <a:lnTo>
                    <a:pt x="1524" y="217901"/>
                  </a:lnTo>
                  <a:lnTo>
                    <a:pt x="3048" y="216377"/>
                  </a:lnTo>
                  <a:close/>
                </a:path>
                <a:path w="1548765" h="220979">
                  <a:moveTo>
                    <a:pt x="35036" y="188961"/>
                  </a:moveTo>
                  <a:lnTo>
                    <a:pt x="33512" y="188961"/>
                  </a:lnTo>
                  <a:lnTo>
                    <a:pt x="33512" y="185913"/>
                  </a:lnTo>
                  <a:lnTo>
                    <a:pt x="1524" y="217901"/>
                  </a:lnTo>
                  <a:lnTo>
                    <a:pt x="6096" y="217901"/>
                  </a:lnTo>
                  <a:lnTo>
                    <a:pt x="33512" y="190485"/>
                  </a:lnTo>
                  <a:lnTo>
                    <a:pt x="33512" y="188961"/>
                  </a:lnTo>
                  <a:lnTo>
                    <a:pt x="35036" y="188961"/>
                  </a:lnTo>
                  <a:close/>
                </a:path>
                <a:path w="1548765" h="220979">
                  <a:moveTo>
                    <a:pt x="6096" y="217901"/>
                  </a:moveTo>
                  <a:lnTo>
                    <a:pt x="1524" y="217901"/>
                  </a:lnTo>
                  <a:lnTo>
                    <a:pt x="3048" y="219425"/>
                  </a:lnTo>
                  <a:lnTo>
                    <a:pt x="3048" y="220949"/>
                  </a:lnTo>
                  <a:lnTo>
                    <a:pt x="6096" y="217901"/>
                  </a:lnTo>
                  <a:close/>
                </a:path>
                <a:path w="1548765" h="220979">
                  <a:moveTo>
                    <a:pt x="3048" y="220949"/>
                  </a:moveTo>
                  <a:lnTo>
                    <a:pt x="3048" y="219425"/>
                  </a:lnTo>
                  <a:lnTo>
                    <a:pt x="1524" y="217901"/>
                  </a:lnTo>
                  <a:lnTo>
                    <a:pt x="3048" y="220949"/>
                  </a:lnTo>
                  <a:close/>
                </a:path>
                <a:path w="1548765" h="220979">
                  <a:moveTo>
                    <a:pt x="3048" y="220949"/>
                  </a:moveTo>
                  <a:lnTo>
                    <a:pt x="1524" y="217901"/>
                  </a:lnTo>
                  <a:lnTo>
                    <a:pt x="1524" y="220949"/>
                  </a:lnTo>
                  <a:lnTo>
                    <a:pt x="3048" y="220949"/>
                  </a:lnTo>
                  <a:close/>
                </a:path>
                <a:path w="1548765" h="220979">
                  <a:moveTo>
                    <a:pt x="1545198" y="220949"/>
                  </a:moveTo>
                  <a:lnTo>
                    <a:pt x="1542149" y="217901"/>
                  </a:lnTo>
                  <a:lnTo>
                    <a:pt x="6096" y="217901"/>
                  </a:lnTo>
                  <a:lnTo>
                    <a:pt x="3048" y="220949"/>
                  </a:lnTo>
                  <a:lnTo>
                    <a:pt x="1545198" y="220949"/>
                  </a:lnTo>
                  <a:close/>
                </a:path>
                <a:path w="1548765" h="220979">
                  <a:moveTo>
                    <a:pt x="36560" y="185913"/>
                  </a:moveTo>
                  <a:lnTo>
                    <a:pt x="36560" y="0"/>
                  </a:lnTo>
                  <a:lnTo>
                    <a:pt x="33512" y="0"/>
                  </a:lnTo>
                  <a:lnTo>
                    <a:pt x="33512" y="185913"/>
                  </a:lnTo>
                  <a:lnTo>
                    <a:pt x="35036" y="188961"/>
                  </a:lnTo>
                  <a:lnTo>
                    <a:pt x="35036" y="185913"/>
                  </a:lnTo>
                  <a:lnTo>
                    <a:pt x="36560" y="185913"/>
                  </a:lnTo>
                  <a:close/>
                </a:path>
                <a:path w="1548765" h="220979">
                  <a:moveTo>
                    <a:pt x="1513194" y="185913"/>
                  </a:moveTo>
                  <a:lnTo>
                    <a:pt x="35036" y="185913"/>
                  </a:lnTo>
                  <a:lnTo>
                    <a:pt x="36560" y="187437"/>
                  </a:lnTo>
                  <a:lnTo>
                    <a:pt x="36560" y="188961"/>
                  </a:lnTo>
                  <a:lnTo>
                    <a:pt x="1511670" y="188961"/>
                  </a:lnTo>
                  <a:lnTo>
                    <a:pt x="1511670" y="187437"/>
                  </a:lnTo>
                  <a:lnTo>
                    <a:pt x="1513194" y="185913"/>
                  </a:lnTo>
                  <a:close/>
                </a:path>
                <a:path w="1548765" h="220979">
                  <a:moveTo>
                    <a:pt x="36560" y="188961"/>
                  </a:moveTo>
                  <a:lnTo>
                    <a:pt x="36560" y="187437"/>
                  </a:lnTo>
                  <a:lnTo>
                    <a:pt x="35036" y="185913"/>
                  </a:lnTo>
                  <a:lnTo>
                    <a:pt x="35036" y="188961"/>
                  </a:lnTo>
                  <a:lnTo>
                    <a:pt x="36560" y="188961"/>
                  </a:lnTo>
                  <a:close/>
                </a:path>
                <a:path w="1548765" h="220979">
                  <a:moveTo>
                    <a:pt x="1514718" y="185913"/>
                  </a:moveTo>
                  <a:lnTo>
                    <a:pt x="1514718" y="0"/>
                  </a:lnTo>
                  <a:lnTo>
                    <a:pt x="1511670" y="0"/>
                  </a:lnTo>
                  <a:lnTo>
                    <a:pt x="1511670" y="185913"/>
                  </a:lnTo>
                  <a:lnTo>
                    <a:pt x="1513194" y="185913"/>
                  </a:lnTo>
                  <a:lnTo>
                    <a:pt x="1513194" y="188961"/>
                  </a:lnTo>
                  <a:lnTo>
                    <a:pt x="1514718" y="185913"/>
                  </a:lnTo>
                  <a:close/>
                </a:path>
                <a:path w="1548765" h="220979">
                  <a:moveTo>
                    <a:pt x="1513194" y="188961"/>
                  </a:moveTo>
                  <a:lnTo>
                    <a:pt x="1513194" y="185913"/>
                  </a:lnTo>
                  <a:lnTo>
                    <a:pt x="1511670" y="187437"/>
                  </a:lnTo>
                  <a:lnTo>
                    <a:pt x="1511670" y="188961"/>
                  </a:lnTo>
                  <a:lnTo>
                    <a:pt x="1513194" y="188961"/>
                  </a:lnTo>
                  <a:close/>
                </a:path>
                <a:path w="1548765" h="220979">
                  <a:moveTo>
                    <a:pt x="1548246" y="217901"/>
                  </a:moveTo>
                  <a:lnTo>
                    <a:pt x="1514718" y="185913"/>
                  </a:lnTo>
                  <a:lnTo>
                    <a:pt x="1513194" y="188961"/>
                  </a:lnTo>
                  <a:lnTo>
                    <a:pt x="1514718" y="188961"/>
                  </a:lnTo>
                  <a:lnTo>
                    <a:pt x="1514718" y="190484"/>
                  </a:lnTo>
                  <a:lnTo>
                    <a:pt x="1542149" y="217901"/>
                  </a:lnTo>
                  <a:lnTo>
                    <a:pt x="1546722" y="217901"/>
                  </a:lnTo>
                  <a:lnTo>
                    <a:pt x="1546722" y="219425"/>
                  </a:lnTo>
                  <a:lnTo>
                    <a:pt x="1548246" y="217901"/>
                  </a:lnTo>
                  <a:close/>
                </a:path>
                <a:path w="1548765" h="220979">
                  <a:moveTo>
                    <a:pt x="1514718" y="190484"/>
                  </a:moveTo>
                  <a:lnTo>
                    <a:pt x="1514718" y="188961"/>
                  </a:lnTo>
                  <a:lnTo>
                    <a:pt x="1513194" y="188961"/>
                  </a:lnTo>
                  <a:lnTo>
                    <a:pt x="1514718" y="190484"/>
                  </a:lnTo>
                  <a:close/>
                </a:path>
                <a:path w="1548765" h="220979">
                  <a:moveTo>
                    <a:pt x="1546722" y="217901"/>
                  </a:moveTo>
                  <a:lnTo>
                    <a:pt x="1542149" y="217901"/>
                  </a:lnTo>
                  <a:lnTo>
                    <a:pt x="1545198" y="220949"/>
                  </a:lnTo>
                  <a:lnTo>
                    <a:pt x="1545198" y="219425"/>
                  </a:lnTo>
                  <a:lnTo>
                    <a:pt x="1546722" y="217901"/>
                  </a:lnTo>
                  <a:close/>
                </a:path>
                <a:path w="1548765" h="220979">
                  <a:moveTo>
                    <a:pt x="1548246" y="217901"/>
                  </a:moveTo>
                  <a:lnTo>
                    <a:pt x="1548246" y="0"/>
                  </a:lnTo>
                  <a:lnTo>
                    <a:pt x="1545198" y="0"/>
                  </a:lnTo>
                  <a:lnTo>
                    <a:pt x="1545198" y="214993"/>
                  </a:lnTo>
                  <a:lnTo>
                    <a:pt x="1548246" y="217901"/>
                  </a:lnTo>
                  <a:close/>
                </a:path>
                <a:path w="1548765" h="220979">
                  <a:moveTo>
                    <a:pt x="1546722" y="219425"/>
                  </a:moveTo>
                  <a:lnTo>
                    <a:pt x="1546722" y="217901"/>
                  </a:lnTo>
                  <a:lnTo>
                    <a:pt x="1545198" y="219425"/>
                  </a:lnTo>
                  <a:lnTo>
                    <a:pt x="1545198" y="220949"/>
                  </a:lnTo>
                  <a:lnTo>
                    <a:pt x="1546722" y="219425"/>
                  </a:lnTo>
                  <a:close/>
                </a:path>
                <a:path w="1548765" h="220979">
                  <a:moveTo>
                    <a:pt x="1548246" y="220949"/>
                  </a:moveTo>
                  <a:lnTo>
                    <a:pt x="1548246" y="217901"/>
                  </a:lnTo>
                  <a:lnTo>
                    <a:pt x="1545198" y="220949"/>
                  </a:lnTo>
                  <a:lnTo>
                    <a:pt x="1548246" y="220949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5" name="object 155"/>
          <p:cNvSpPr txBox="1"/>
          <p:nvPr/>
        </p:nvSpPr>
        <p:spPr>
          <a:xfrm>
            <a:off x="8247198" y="3917891"/>
            <a:ext cx="89598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5" dirty="0">
                <a:latin typeface="Comic Sans MS" panose="030F0702030302020204"/>
                <a:cs typeface="Comic Sans MS" panose="030F0702030302020204"/>
              </a:rPr>
              <a:t>Cercano</a:t>
            </a:r>
            <a:r>
              <a:rPr sz="600" spc="-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Oriente</a:t>
            </a:r>
            <a:r>
              <a:rPr sz="600" spc="-3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(Túnez)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56" name="object 156"/>
          <p:cNvGrpSpPr/>
          <p:nvPr/>
        </p:nvGrpSpPr>
        <p:grpSpPr>
          <a:xfrm>
            <a:off x="7921614" y="4241459"/>
            <a:ext cx="1548765" cy="260985"/>
            <a:chOff x="7921614" y="4241459"/>
            <a:chExt cx="1548765" cy="260985"/>
          </a:xfrm>
        </p:grpSpPr>
        <p:pic>
          <p:nvPicPr>
            <p:cNvPr id="157" name="object 157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7923138" y="4242983"/>
              <a:ext cx="1545198" cy="257525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7921614" y="4241459"/>
              <a:ext cx="1548765" cy="260985"/>
            </a:xfrm>
            <a:custGeom>
              <a:avLst/>
              <a:gdLst/>
              <a:ahLst/>
              <a:cxnLst/>
              <a:rect l="l" t="t" r="r" b="b"/>
              <a:pathLst>
                <a:path w="1548765" h="260985">
                  <a:moveTo>
                    <a:pt x="3048" y="0"/>
                  </a:moveTo>
                  <a:lnTo>
                    <a:pt x="0" y="0"/>
                  </a:lnTo>
                  <a:lnTo>
                    <a:pt x="0" y="260573"/>
                  </a:lnTo>
                  <a:lnTo>
                    <a:pt x="1524" y="260573"/>
                  </a:lnTo>
                  <a:lnTo>
                    <a:pt x="1524" y="1524"/>
                  </a:lnTo>
                  <a:lnTo>
                    <a:pt x="3048" y="0"/>
                  </a:lnTo>
                  <a:close/>
                </a:path>
                <a:path w="1548765" h="260985">
                  <a:moveTo>
                    <a:pt x="6094" y="3048"/>
                  </a:moveTo>
                  <a:lnTo>
                    <a:pt x="3048" y="0"/>
                  </a:lnTo>
                  <a:lnTo>
                    <a:pt x="1524" y="1524"/>
                  </a:lnTo>
                  <a:lnTo>
                    <a:pt x="2268" y="2303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6094" y="3048"/>
                  </a:lnTo>
                  <a:close/>
                </a:path>
                <a:path w="1548765" h="260985">
                  <a:moveTo>
                    <a:pt x="2268" y="2303"/>
                  </a:moveTo>
                  <a:lnTo>
                    <a:pt x="1524" y="1524"/>
                  </a:lnTo>
                  <a:lnTo>
                    <a:pt x="1524" y="3048"/>
                  </a:lnTo>
                  <a:lnTo>
                    <a:pt x="2268" y="2303"/>
                  </a:lnTo>
                  <a:close/>
                </a:path>
                <a:path w="1548765" h="260985">
                  <a:moveTo>
                    <a:pt x="2978" y="3048"/>
                  </a:moveTo>
                  <a:lnTo>
                    <a:pt x="2268" y="2303"/>
                  </a:lnTo>
                  <a:lnTo>
                    <a:pt x="1524" y="3048"/>
                  </a:lnTo>
                  <a:lnTo>
                    <a:pt x="2978" y="3048"/>
                  </a:lnTo>
                  <a:close/>
                </a:path>
                <a:path w="1548765" h="260985">
                  <a:moveTo>
                    <a:pt x="3048" y="257452"/>
                  </a:moveTo>
                  <a:lnTo>
                    <a:pt x="3048" y="3121"/>
                  </a:lnTo>
                  <a:lnTo>
                    <a:pt x="1524" y="3048"/>
                  </a:lnTo>
                  <a:lnTo>
                    <a:pt x="1524" y="257525"/>
                  </a:lnTo>
                  <a:lnTo>
                    <a:pt x="3048" y="257452"/>
                  </a:lnTo>
                  <a:close/>
                </a:path>
                <a:path w="1548765" h="260985">
                  <a:moveTo>
                    <a:pt x="2978" y="257525"/>
                  </a:moveTo>
                  <a:lnTo>
                    <a:pt x="1524" y="257525"/>
                  </a:lnTo>
                  <a:lnTo>
                    <a:pt x="2268" y="258269"/>
                  </a:lnTo>
                  <a:lnTo>
                    <a:pt x="2978" y="257525"/>
                  </a:lnTo>
                  <a:close/>
                </a:path>
                <a:path w="1548765" h="260985">
                  <a:moveTo>
                    <a:pt x="2268" y="258269"/>
                  </a:moveTo>
                  <a:lnTo>
                    <a:pt x="1524" y="257525"/>
                  </a:lnTo>
                  <a:lnTo>
                    <a:pt x="1524" y="259049"/>
                  </a:lnTo>
                  <a:lnTo>
                    <a:pt x="2268" y="258269"/>
                  </a:lnTo>
                  <a:close/>
                </a:path>
                <a:path w="1548765" h="260985">
                  <a:moveTo>
                    <a:pt x="3048" y="260573"/>
                  </a:moveTo>
                  <a:lnTo>
                    <a:pt x="3048" y="259049"/>
                  </a:lnTo>
                  <a:lnTo>
                    <a:pt x="2268" y="258269"/>
                  </a:lnTo>
                  <a:lnTo>
                    <a:pt x="1524" y="259049"/>
                  </a:lnTo>
                  <a:lnTo>
                    <a:pt x="3048" y="260573"/>
                  </a:lnTo>
                  <a:close/>
                </a:path>
                <a:path w="1548765" h="260985">
                  <a:moveTo>
                    <a:pt x="3048" y="260573"/>
                  </a:moveTo>
                  <a:lnTo>
                    <a:pt x="1524" y="259049"/>
                  </a:lnTo>
                  <a:lnTo>
                    <a:pt x="1524" y="260573"/>
                  </a:lnTo>
                  <a:lnTo>
                    <a:pt x="3048" y="260573"/>
                  </a:lnTo>
                  <a:close/>
                </a:path>
                <a:path w="1548765" h="260985">
                  <a:moveTo>
                    <a:pt x="3048" y="3048"/>
                  </a:moveTo>
                  <a:lnTo>
                    <a:pt x="3048" y="1524"/>
                  </a:lnTo>
                  <a:lnTo>
                    <a:pt x="2268" y="2303"/>
                  </a:lnTo>
                  <a:lnTo>
                    <a:pt x="2978" y="3048"/>
                  </a:lnTo>
                  <a:close/>
                </a:path>
                <a:path w="1548765" h="260985">
                  <a:moveTo>
                    <a:pt x="6094" y="257525"/>
                  </a:moveTo>
                  <a:lnTo>
                    <a:pt x="2978" y="257525"/>
                  </a:lnTo>
                  <a:lnTo>
                    <a:pt x="2268" y="258269"/>
                  </a:lnTo>
                  <a:lnTo>
                    <a:pt x="3048" y="259049"/>
                  </a:lnTo>
                  <a:lnTo>
                    <a:pt x="3048" y="260573"/>
                  </a:lnTo>
                  <a:lnTo>
                    <a:pt x="6094" y="257525"/>
                  </a:lnTo>
                  <a:close/>
                </a:path>
                <a:path w="1548765" h="260985">
                  <a:moveTo>
                    <a:pt x="35036" y="32004"/>
                  </a:moveTo>
                  <a:lnTo>
                    <a:pt x="6094" y="3048"/>
                  </a:lnTo>
                  <a:lnTo>
                    <a:pt x="2978" y="3048"/>
                  </a:lnTo>
                  <a:lnTo>
                    <a:pt x="31988" y="33454"/>
                  </a:lnTo>
                  <a:lnTo>
                    <a:pt x="31988" y="32004"/>
                  </a:lnTo>
                  <a:lnTo>
                    <a:pt x="35036" y="32004"/>
                  </a:lnTo>
                  <a:close/>
                </a:path>
                <a:path w="1548765" h="260985">
                  <a:moveTo>
                    <a:pt x="35036" y="228569"/>
                  </a:moveTo>
                  <a:lnTo>
                    <a:pt x="33512" y="225521"/>
                  </a:lnTo>
                  <a:lnTo>
                    <a:pt x="2978" y="257525"/>
                  </a:lnTo>
                  <a:lnTo>
                    <a:pt x="6094" y="257525"/>
                  </a:lnTo>
                  <a:lnTo>
                    <a:pt x="31988" y="231618"/>
                  </a:lnTo>
                  <a:lnTo>
                    <a:pt x="31988" y="228569"/>
                  </a:lnTo>
                  <a:lnTo>
                    <a:pt x="35036" y="228569"/>
                  </a:lnTo>
                  <a:close/>
                </a:path>
                <a:path w="1548765" h="260985">
                  <a:moveTo>
                    <a:pt x="1545198" y="0"/>
                  </a:moveTo>
                  <a:lnTo>
                    <a:pt x="3048" y="0"/>
                  </a:lnTo>
                  <a:lnTo>
                    <a:pt x="6094" y="3048"/>
                  </a:lnTo>
                  <a:lnTo>
                    <a:pt x="1542150" y="3048"/>
                  </a:lnTo>
                  <a:lnTo>
                    <a:pt x="1545198" y="0"/>
                  </a:lnTo>
                  <a:close/>
                </a:path>
                <a:path w="1548765" h="260985">
                  <a:moveTo>
                    <a:pt x="1545198" y="260573"/>
                  </a:moveTo>
                  <a:lnTo>
                    <a:pt x="1542150" y="257525"/>
                  </a:lnTo>
                  <a:lnTo>
                    <a:pt x="6094" y="257525"/>
                  </a:lnTo>
                  <a:lnTo>
                    <a:pt x="3048" y="260573"/>
                  </a:lnTo>
                  <a:lnTo>
                    <a:pt x="1545198" y="260573"/>
                  </a:lnTo>
                  <a:close/>
                </a:path>
                <a:path w="1548765" h="260985">
                  <a:moveTo>
                    <a:pt x="35036" y="32004"/>
                  </a:moveTo>
                  <a:lnTo>
                    <a:pt x="31988" y="32004"/>
                  </a:lnTo>
                  <a:lnTo>
                    <a:pt x="31988" y="33454"/>
                  </a:lnTo>
                  <a:lnTo>
                    <a:pt x="33512" y="35052"/>
                  </a:lnTo>
                  <a:lnTo>
                    <a:pt x="35036" y="32004"/>
                  </a:lnTo>
                  <a:close/>
                </a:path>
                <a:path w="1548765" h="260985">
                  <a:moveTo>
                    <a:pt x="36560" y="225521"/>
                  </a:moveTo>
                  <a:lnTo>
                    <a:pt x="36560" y="35052"/>
                  </a:lnTo>
                  <a:lnTo>
                    <a:pt x="33512" y="35052"/>
                  </a:lnTo>
                  <a:lnTo>
                    <a:pt x="31988" y="33454"/>
                  </a:lnTo>
                  <a:lnTo>
                    <a:pt x="31988" y="227118"/>
                  </a:lnTo>
                  <a:lnTo>
                    <a:pt x="33512" y="225521"/>
                  </a:lnTo>
                  <a:lnTo>
                    <a:pt x="36560" y="225521"/>
                  </a:lnTo>
                  <a:close/>
                </a:path>
                <a:path w="1548765" h="260985">
                  <a:moveTo>
                    <a:pt x="35036" y="228569"/>
                  </a:moveTo>
                  <a:lnTo>
                    <a:pt x="31988" y="228569"/>
                  </a:lnTo>
                  <a:lnTo>
                    <a:pt x="31988" y="231618"/>
                  </a:lnTo>
                  <a:lnTo>
                    <a:pt x="35036" y="228569"/>
                  </a:lnTo>
                  <a:close/>
                </a:path>
                <a:path w="1548765" h="260985">
                  <a:moveTo>
                    <a:pt x="1514718" y="35052"/>
                  </a:moveTo>
                  <a:lnTo>
                    <a:pt x="1513194" y="33528"/>
                  </a:lnTo>
                  <a:lnTo>
                    <a:pt x="1513194" y="32004"/>
                  </a:lnTo>
                  <a:lnTo>
                    <a:pt x="35036" y="32004"/>
                  </a:lnTo>
                  <a:lnTo>
                    <a:pt x="33512" y="35052"/>
                  </a:lnTo>
                  <a:lnTo>
                    <a:pt x="36560" y="33528"/>
                  </a:lnTo>
                  <a:lnTo>
                    <a:pt x="36560" y="35052"/>
                  </a:lnTo>
                  <a:lnTo>
                    <a:pt x="1513194" y="35052"/>
                  </a:lnTo>
                  <a:lnTo>
                    <a:pt x="1513194" y="33528"/>
                  </a:lnTo>
                  <a:lnTo>
                    <a:pt x="1514718" y="35052"/>
                  </a:lnTo>
                  <a:close/>
                </a:path>
                <a:path w="1548765" h="260985">
                  <a:moveTo>
                    <a:pt x="36560" y="35052"/>
                  </a:moveTo>
                  <a:lnTo>
                    <a:pt x="36560" y="33528"/>
                  </a:lnTo>
                  <a:lnTo>
                    <a:pt x="33512" y="35052"/>
                  </a:lnTo>
                  <a:lnTo>
                    <a:pt x="36560" y="35052"/>
                  </a:lnTo>
                  <a:close/>
                </a:path>
                <a:path w="1548765" h="260985">
                  <a:moveTo>
                    <a:pt x="1514718" y="225521"/>
                  </a:moveTo>
                  <a:lnTo>
                    <a:pt x="33512" y="225521"/>
                  </a:lnTo>
                  <a:lnTo>
                    <a:pt x="36560" y="227045"/>
                  </a:lnTo>
                  <a:lnTo>
                    <a:pt x="36560" y="228569"/>
                  </a:lnTo>
                  <a:lnTo>
                    <a:pt x="1513194" y="228569"/>
                  </a:lnTo>
                  <a:lnTo>
                    <a:pt x="1513194" y="227045"/>
                  </a:lnTo>
                  <a:lnTo>
                    <a:pt x="1514718" y="225521"/>
                  </a:lnTo>
                  <a:close/>
                </a:path>
                <a:path w="1548765" h="260985">
                  <a:moveTo>
                    <a:pt x="36560" y="228569"/>
                  </a:moveTo>
                  <a:lnTo>
                    <a:pt x="36560" y="227045"/>
                  </a:lnTo>
                  <a:lnTo>
                    <a:pt x="33512" y="225521"/>
                  </a:lnTo>
                  <a:lnTo>
                    <a:pt x="35036" y="228569"/>
                  </a:lnTo>
                  <a:lnTo>
                    <a:pt x="36560" y="228569"/>
                  </a:lnTo>
                  <a:close/>
                </a:path>
                <a:path w="1548765" h="260985">
                  <a:moveTo>
                    <a:pt x="1546722" y="3048"/>
                  </a:moveTo>
                  <a:lnTo>
                    <a:pt x="1542150" y="3048"/>
                  </a:lnTo>
                  <a:lnTo>
                    <a:pt x="1513194" y="32004"/>
                  </a:lnTo>
                  <a:lnTo>
                    <a:pt x="1516242" y="32004"/>
                  </a:lnTo>
                  <a:lnTo>
                    <a:pt x="1516242" y="33528"/>
                  </a:lnTo>
                  <a:lnTo>
                    <a:pt x="1546722" y="3048"/>
                  </a:lnTo>
                  <a:close/>
                </a:path>
                <a:path w="1548765" h="260985">
                  <a:moveTo>
                    <a:pt x="1516242" y="33528"/>
                  </a:moveTo>
                  <a:lnTo>
                    <a:pt x="1516242" y="32004"/>
                  </a:lnTo>
                  <a:lnTo>
                    <a:pt x="1513194" y="32004"/>
                  </a:lnTo>
                  <a:lnTo>
                    <a:pt x="1514718" y="35052"/>
                  </a:lnTo>
                  <a:lnTo>
                    <a:pt x="1516242" y="33528"/>
                  </a:lnTo>
                  <a:close/>
                </a:path>
                <a:path w="1548765" h="260985">
                  <a:moveTo>
                    <a:pt x="1516242" y="227045"/>
                  </a:moveTo>
                  <a:lnTo>
                    <a:pt x="1516242" y="33528"/>
                  </a:lnTo>
                  <a:lnTo>
                    <a:pt x="1514718" y="35052"/>
                  </a:lnTo>
                  <a:lnTo>
                    <a:pt x="1513194" y="35052"/>
                  </a:lnTo>
                  <a:lnTo>
                    <a:pt x="1513194" y="225521"/>
                  </a:lnTo>
                  <a:lnTo>
                    <a:pt x="1514718" y="225521"/>
                  </a:lnTo>
                  <a:lnTo>
                    <a:pt x="1516242" y="227045"/>
                  </a:lnTo>
                  <a:close/>
                </a:path>
                <a:path w="1548765" h="260985">
                  <a:moveTo>
                    <a:pt x="1514718" y="225521"/>
                  </a:moveTo>
                  <a:lnTo>
                    <a:pt x="1513194" y="227045"/>
                  </a:lnTo>
                  <a:lnTo>
                    <a:pt x="1513194" y="228569"/>
                  </a:lnTo>
                  <a:lnTo>
                    <a:pt x="1514718" y="225521"/>
                  </a:lnTo>
                  <a:close/>
                </a:path>
                <a:path w="1548765" h="260985">
                  <a:moveTo>
                    <a:pt x="1546722" y="257525"/>
                  </a:moveTo>
                  <a:lnTo>
                    <a:pt x="1514718" y="225521"/>
                  </a:lnTo>
                  <a:lnTo>
                    <a:pt x="1513194" y="228569"/>
                  </a:lnTo>
                  <a:lnTo>
                    <a:pt x="1516242" y="228569"/>
                  </a:lnTo>
                  <a:lnTo>
                    <a:pt x="1516242" y="231617"/>
                  </a:lnTo>
                  <a:lnTo>
                    <a:pt x="1542150" y="257525"/>
                  </a:lnTo>
                  <a:lnTo>
                    <a:pt x="1546722" y="257525"/>
                  </a:lnTo>
                  <a:close/>
                </a:path>
                <a:path w="1548765" h="260985">
                  <a:moveTo>
                    <a:pt x="1516242" y="231617"/>
                  </a:moveTo>
                  <a:lnTo>
                    <a:pt x="1516242" y="228569"/>
                  </a:lnTo>
                  <a:lnTo>
                    <a:pt x="1513194" y="228569"/>
                  </a:lnTo>
                  <a:lnTo>
                    <a:pt x="1516242" y="231617"/>
                  </a:lnTo>
                  <a:close/>
                </a:path>
                <a:path w="1548765" h="260985">
                  <a:moveTo>
                    <a:pt x="1548246" y="1524"/>
                  </a:moveTo>
                  <a:lnTo>
                    <a:pt x="1545198" y="0"/>
                  </a:lnTo>
                  <a:lnTo>
                    <a:pt x="1542150" y="3048"/>
                  </a:lnTo>
                  <a:lnTo>
                    <a:pt x="1545198" y="3048"/>
                  </a:lnTo>
                  <a:lnTo>
                    <a:pt x="1545198" y="1524"/>
                  </a:lnTo>
                  <a:lnTo>
                    <a:pt x="1546722" y="3048"/>
                  </a:lnTo>
                  <a:lnTo>
                    <a:pt x="1548246" y="1524"/>
                  </a:lnTo>
                  <a:close/>
                </a:path>
                <a:path w="1548765" h="260985">
                  <a:moveTo>
                    <a:pt x="1546722" y="257525"/>
                  </a:moveTo>
                  <a:lnTo>
                    <a:pt x="1542150" y="257525"/>
                  </a:lnTo>
                  <a:lnTo>
                    <a:pt x="1545198" y="260573"/>
                  </a:lnTo>
                  <a:lnTo>
                    <a:pt x="1545198" y="259049"/>
                  </a:lnTo>
                  <a:lnTo>
                    <a:pt x="1546722" y="257525"/>
                  </a:lnTo>
                  <a:close/>
                </a:path>
                <a:path w="1548765" h="260985">
                  <a:moveTo>
                    <a:pt x="1548246" y="1524"/>
                  </a:moveTo>
                  <a:lnTo>
                    <a:pt x="1548246" y="0"/>
                  </a:lnTo>
                  <a:lnTo>
                    <a:pt x="1545198" y="0"/>
                  </a:lnTo>
                  <a:lnTo>
                    <a:pt x="1548246" y="1524"/>
                  </a:lnTo>
                  <a:close/>
                </a:path>
                <a:path w="1548765" h="260985">
                  <a:moveTo>
                    <a:pt x="1546722" y="3048"/>
                  </a:moveTo>
                  <a:lnTo>
                    <a:pt x="1545198" y="1524"/>
                  </a:lnTo>
                  <a:lnTo>
                    <a:pt x="1545198" y="3048"/>
                  </a:lnTo>
                  <a:lnTo>
                    <a:pt x="1546722" y="3048"/>
                  </a:lnTo>
                  <a:close/>
                </a:path>
                <a:path w="1548765" h="260985">
                  <a:moveTo>
                    <a:pt x="1548246" y="259049"/>
                  </a:moveTo>
                  <a:lnTo>
                    <a:pt x="1548246" y="1524"/>
                  </a:lnTo>
                  <a:lnTo>
                    <a:pt x="1545198" y="4572"/>
                  </a:lnTo>
                  <a:lnTo>
                    <a:pt x="1545198" y="256001"/>
                  </a:lnTo>
                  <a:lnTo>
                    <a:pt x="1548246" y="259049"/>
                  </a:lnTo>
                  <a:close/>
                </a:path>
                <a:path w="1548765" h="260985">
                  <a:moveTo>
                    <a:pt x="1548246" y="259049"/>
                  </a:moveTo>
                  <a:lnTo>
                    <a:pt x="1546722" y="257525"/>
                  </a:lnTo>
                  <a:lnTo>
                    <a:pt x="1545198" y="259049"/>
                  </a:lnTo>
                  <a:lnTo>
                    <a:pt x="1545198" y="260573"/>
                  </a:lnTo>
                  <a:lnTo>
                    <a:pt x="1548246" y="259049"/>
                  </a:lnTo>
                  <a:close/>
                </a:path>
                <a:path w="1548765" h="260985">
                  <a:moveTo>
                    <a:pt x="1548246" y="260573"/>
                  </a:moveTo>
                  <a:lnTo>
                    <a:pt x="1548246" y="259049"/>
                  </a:lnTo>
                  <a:lnTo>
                    <a:pt x="1545198" y="260573"/>
                  </a:lnTo>
                  <a:lnTo>
                    <a:pt x="1548246" y="260573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9" name="object 159"/>
          <p:cNvSpPr txBox="1"/>
          <p:nvPr/>
        </p:nvSpPr>
        <p:spPr>
          <a:xfrm>
            <a:off x="8161867" y="4262277"/>
            <a:ext cx="10439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065" marR="5080" indent="-1270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omic Sans MS" panose="030F0702030302020204"/>
                <a:cs typeface="Comic Sans MS" panose="030F0702030302020204"/>
              </a:rPr>
              <a:t>Am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éri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ca</a:t>
            </a:r>
            <a:r>
              <a:rPr sz="600" spc="-3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de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l N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or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t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e</a:t>
            </a:r>
            <a:r>
              <a:rPr sz="600" spc="-2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y</a:t>
            </a:r>
            <a:r>
              <a:rPr sz="600" spc="-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P</a:t>
            </a:r>
            <a:r>
              <a:rPr sz="600" spc="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í</a:t>
            </a:r>
            <a:r>
              <a:rPr sz="600" spc="-10" dirty="0">
                <a:latin typeface="Comic Sans MS" panose="030F0702030302020204"/>
                <a:cs typeface="Comic Sans MS" panose="030F0702030302020204"/>
              </a:rPr>
              <a:t>f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i</a:t>
            </a:r>
            <a:r>
              <a:rPr sz="600" dirty="0">
                <a:latin typeface="Comic Sans MS" panose="030F0702030302020204"/>
                <a:cs typeface="Comic Sans MS" panose="030F0702030302020204"/>
              </a:rPr>
              <a:t>co 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Sudoccidental</a:t>
            </a:r>
            <a:r>
              <a:rPr sz="600" spc="-2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600" spc="-5" dirty="0">
                <a:latin typeface="Comic Sans MS" panose="030F0702030302020204"/>
                <a:cs typeface="Comic Sans MS" panose="030F0702030302020204"/>
              </a:rPr>
              <a:t>(Tonga)</a:t>
            </a:r>
            <a:endParaRPr sz="600">
              <a:latin typeface="Comic Sans MS" panose="030F0702030302020204"/>
              <a:cs typeface="Comic Sans MS" panose="030F0702030302020204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693878" y="5922294"/>
            <a:ext cx="2920365" cy="977265"/>
            <a:chOff x="693878" y="5922294"/>
            <a:chExt cx="2920365" cy="977265"/>
          </a:xfrm>
        </p:grpSpPr>
        <p:pic>
          <p:nvPicPr>
            <p:cNvPr id="161" name="object 161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693878" y="5922294"/>
              <a:ext cx="853362" cy="484586"/>
            </a:xfrm>
            <a:prstGeom prst="rect">
              <a:avLst/>
            </a:prstGeom>
          </p:spPr>
        </p:pic>
        <p:pic>
          <p:nvPicPr>
            <p:cNvPr id="162" name="object 162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784637" y="6318489"/>
              <a:ext cx="828979" cy="580598"/>
            </a:xfrm>
            <a:prstGeom prst="rect">
              <a:avLst/>
            </a:prstGeom>
          </p:spPr>
        </p:pic>
      </p:grpSp>
      <p:sp>
        <p:nvSpPr>
          <p:cNvPr id="163" name="object 163"/>
          <p:cNvSpPr txBox="1"/>
          <p:nvPr/>
        </p:nvSpPr>
        <p:spPr>
          <a:xfrm>
            <a:off x="6042162" y="5002881"/>
            <a:ext cx="2992755" cy="786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omic Sans MS" panose="030F0702030302020204"/>
                <a:cs typeface="Comic Sans MS" panose="030F0702030302020204"/>
              </a:rPr>
              <a:t>Nota:</a:t>
            </a:r>
            <a:r>
              <a:rPr sz="1000" spc="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El</a:t>
            </a:r>
            <a:r>
              <a:rPr sz="100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asesoramiento</a:t>
            </a:r>
            <a:r>
              <a:rPr sz="1000" spc="5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científico</a:t>
            </a:r>
            <a:r>
              <a:rPr sz="1000" spc="4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es</a:t>
            </a:r>
            <a:r>
              <a:rPr sz="1000" spc="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brindado</a:t>
            </a:r>
            <a:r>
              <a:rPr sz="1000" spc="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por </a:t>
            </a:r>
            <a:r>
              <a:rPr sz="1000" spc="-28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expertos</a:t>
            </a:r>
            <a:r>
              <a:rPr sz="100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FAO/OMS…NO</a:t>
            </a:r>
            <a:r>
              <a:rPr sz="1000" spc="4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PERTENECEN</a:t>
            </a:r>
            <a:r>
              <a:rPr sz="1000" spc="3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A</a:t>
            </a:r>
            <a:r>
              <a:rPr sz="1000" spc="1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LA </a:t>
            </a:r>
            <a:r>
              <a:rPr sz="1000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ESTRUCTURA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 DEL</a:t>
            </a:r>
            <a:r>
              <a:rPr sz="1000" spc="15" dirty="0">
                <a:latin typeface="Comic Sans MS" panose="030F0702030302020204"/>
                <a:cs typeface="Comic Sans MS" panose="030F0702030302020204"/>
              </a:rPr>
              <a:t> 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CODEX.</a:t>
            </a:r>
            <a:endParaRPr sz="1000">
              <a:latin typeface="Comic Sans MS" panose="030F0702030302020204"/>
              <a:cs typeface="Comic Sans MS" panose="030F0702030302020204"/>
            </a:endParaRPr>
          </a:p>
          <a:p>
            <a:pPr marL="12700" marR="2563495">
              <a:lnSpc>
                <a:spcPct val="100000"/>
              </a:lnSpc>
            </a:pPr>
            <a:r>
              <a:rPr sz="1000" spc="-10" dirty="0">
                <a:latin typeface="Comic Sans MS" panose="030F0702030302020204"/>
                <a:cs typeface="Comic Sans MS" panose="030F0702030302020204"/>
              </a:rPr>
              <a:t>J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EC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F</a:t>
            </a:r>
            <a:r>
              <a:rPr sz="1000" spc="-5" dirty="0">
                <a:latin typeface="Comic Sans MS" panose="030F0702030302020204"/>
                <a:cs typeface="Comic Sans MS" panose="030F0702030302020204"/>
              </a:rPr>
              <a:t>A  </a:t>
            </a:r>
            <a:r>
              <a:rPr sz="1000" spc="-10" dirty="0">
                <a:latin typeface="Comic Sans MS" panose="030F0702030302020204"/>
                <a:cs typeface="Comic Sans MS" panose="030F0702030302020204"/>
              </a:rPr>
              <a:t>JMPR</a:t>
            </a:r>
            <a:endParaRPr sz="1000">
              <a:latin typeface="Comic Sans MS" panose="030F0702030302020204"/>
              <a:cs typeface="Comic Sans MS" panose="030F07020303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3244</Words>
  <Application>WPS Presentation</Application>
  <PresentationFormat>On-screen Show (4:3)</PresentationFormat>
  <Paragraphs>141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Arial</vt:lpstr>
      <vt:lpstr>SimSun</vt:lpstr>
      <vt:lpstr>Wingdings</vt:lpstr>
      <vt:lpstr>Verdana</vt:lpstr>
      <vt:lpstr>Times New Roman</vt:lpstr>
      <vt:lpstr>Arial MT</vt:lpstr>
      <vt:lpstr>Arial Black</vt:lpstr>
      <vt:lpstr>Comic Sans MS</vt:lpstr>
      <vt:lpstr>Calibri</vt:lpstr>
      <vt:lpstr>Microsoft YaHei</vt:lpstr>
      <vt:lpstr>Arial Unicode MS</vt:lpstr>
      <vt:lpstr>Office Theme</vt:lpstr>
      <vt:lpstr>CODEX  ALIMENTARIUS</vt:lpstr>
      <vt:lpstr>¿Qué es el CODEX ALIMENTARIUS?</vt:lpstr>
      <vt:lpstr>Origen</vt:lpstr>
      <vt:lpstr>Principios del Codex Alimentarius</vt:lpstr>
      <vt:lpstr>Finalidad y objetivo de las normas  del Codex Alimentarius.</vt:lpstr>
      <vt:lpstr>Ámbito de aplicación del Codex</vt:lpstr>
      <vt:lpstr>Naturaleza de las normas.</vt:lpstr>
      <vt:lpstr>Proceso Normativo del Codex</vt:lpstr>
      <vt:lpstr>Estructura del Codex Alimentarius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CODEX  ALIMENTARIUS</dc:title>
  <dc:creator>gosorio</dc:creator>
  <cp:lastModifiedBy>usuario</cp:lastModifiedBy>
  <cp:revision>2</cp:revision>
  <dcterms:created xsi:type="dcterms:W3CDTF">2023-12-17T09:49:31Z</dcterms:created>
  <dcterms:modified xsi:type="dcterms:W3CDTF">2023-12-17T09:50:15Z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2011-01-11T01:00:00Z</vt:filetime>
  </property>
  <property fmtid="{D5CDD505-2E9C-101B-9397-08002B2CF9AE}" pid="3" name="Creator">
    <vt:lpwstr>Pscript.dll Version 5.0</vt:lpwstr>
  </property>
  <property fmtid="{D5CDD505-2E9C-101B-9397-08002B2CF9AE}" pid="4" name="LastSaved">
    <vt:filetime>2023-12-17T01:00:00Z</vt:filetime>
  </property>
  <property fmtid="{D5CDD505-2E9C-101B-9397-08002B2CF9AE}" pid="5" name="ICV">
    <vt:lpwstr>5368D2AA1E374B0D8FC8D4C0C8756D07_13</vt:lpwstr>
  </property>
  <property fmtid="{D5CDD505-2E9C-101B-9397-08002B2CF9AE}" pid="6" name="KSOProductBuildVer">
    <vt:lpwstr>3082-12.2.0.13359</vt:lpwstr>
  </property>
</Properties>
</file>