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4686300" cy="8686800"/>
  <p:embeddedFontLs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5.xml"/><Relationship Id="rId41" Type="http://schemas.openxmlformats.org/officeDocument/2006/relationships/font" Target="fonts/Oswa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030730" cy="434340"/>
          </a:xfrm>
          <a:prstGeom prst="rect">
            <a:avLst/>
          </a:prstGeom>
          <a:noFill/>
          <a:ln>
            <a:noFill/>
          </a:ln>
        </p:spPr>
        <p:txBody>
          <a:bodyPr anchorCtr="0" anchor="t"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2654487" y="1"/>
            <a:ext cx="2030730" cy="434340"/>
          </a:xfrm>
          <a:prstGeom prst="rect">
            <a:avLst/>
          </a:prstGeom>
          <a:noFill/>
          <a:ln>
            <a:noFill/>
          </a:ln>
        </p:spPr>
        <p:txBody>
          <a:bodyPr anchorCtr="0" anchor="t" bIns="43075" lIns="86150" spcFirstLastPara="1" rIns="86150" wrap="square" tIns="4307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250955"/>
            <a:ext cx="2030730" cy="434340"/>
          </a:xfrm>
          <a:prstGeom prst="rect">
            <a:avLst/>
          </a:prstGeom>
          <a:noFill/>
          <a:ln>
            <a:noFill/>
          </a:ln>
        </p:spPr>
        <p:txBody>
          <a:bodyPr anchorCtr="0" anchor="b"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marR="0" rtl="0" algn="r">
              <a:spcBef>
                <a:spcPts val="0"/>
              </a:spcBef>
              <a:spcAft>
                <a:spcPts val="0"/>
              </a:spcAft>
              <a:buNone/>
            </a:pPr>
            <a:fld id="{00000000-1234-1234-1234-123412341234}" type="slidenum">
              <a:rPr b="0" i="0" lang="es-E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37" name="Google Shape;137;p1: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0: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28" name="Google Shape;228;p10: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1: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38" name="Google Shape;238;p11: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2: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47" name="Google Shape;247;p12: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57" name="Google Shape;257;p13: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4: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73" name="Google Shape;273;p14: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5: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85" name="Google Shape;285;p15: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6: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97" name="Google Shape;297;p16: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06" name="Google Shape;306;p17: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13" name="Google Shape;313;p18: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20" name="Google Shape;320;p19: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53" name="Google Shape;153;p2: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0: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28" name="Google Shape;328;p20: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1: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38" name="Google Shape;338;p21: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2: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49" name="Google Shape;349;p22: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3: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58" name="Google Shape;358;p23: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67" name="Google Shape;367;p24: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5: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74" name="Google Shape;374;p25: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81" name="Google Shape;381;p26: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7: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88" name="Google Shape;388;p27: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8: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28: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396" name="Google Shape;396;p28: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9: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04" name="Google Shape;404;p29: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0: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12" name="Google Shape;412;p30: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1: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20" name="Google Shape;420;p31: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2: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28" name="Google Shape;428;p32: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36" name="Google Shape;436;p33: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4: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34: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44" name="Google Shape;444;p34: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67" name="Google Shape;167;p4: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468630" y="4126230"/>
            <a:ext cx="3749040" cy="3909060"/>
          </a:xfrm>
          <a:prstGeom prst="rect">
            <a:avLst/>
          </a:prstGeom>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83" name="Google Shape;183;p5: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91" name="Google Shape;191;p6: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00" name="Google Shape;200;p7: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09" name="Google Shape;209;p8: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550863" y="652463"/>
            <a:ext cx="5788026" cy="3255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468630" y="4126230"/>
            <a:ext cx="3749040" cy="390906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218" name="Google Shape;218;p9:notes"/>
          <p:cNvSpPr txBox="1"/>
          <p:nvPr>
            <p:ph idx="12" type="sldNum"/>
          </p:nvPr>
        </p:nvSpPr>
        <p:spPr>
          <a:xfrm>
            <a:off x="2654487" y="8250955"/>
            <a:ext cx="2030730" cy="434340"/>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 name="Shape 13"/>
        <p:cNvGrpSpPr/>
        <p:nvPr/>
      </p:nvGrpSpPr>
      <p:grpSpPr>
        <a:xfrm>
          <a:off x="0" y="0"/>
          <a:ext cx="0" cy="0"/>
          <a:chOff x="0" y="0"/>
          <a:chExt cx="0" cy="0"/>
        </a:xfrm>
      </p:grpSpPr>
      <p:sp>
        <p:nvSpPr>
          <p:cNvPr id="14" name="Google Shape;14;p2"/>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20" name="Shape 120"/>
        <p:cNvGrpSpPr/>
        <p:nvPr/>
      </p:nvGrpSpPr>
      <p:grpSpPr>
        <a:xfrm>
          <a:off x="0" y="0"/>
          <a:ext cx="0" cy="0"/>
          <a:chOff x="0" y="0"/>
          <a:chExt cx="0" cy="0"/>
        </a:xfrm>
      </p:grpSpPr>
      <p:sp>
        <p:nvSpPr>
          <p:cNvPr id="121" name="Google Shape;121;p11"/>
          <p:cNvSpPr txBox="1"/>
          <p:nvPr>
            <p:ph type="title"/>
          </p:nvPr>
        </p:nvSpPr>
        <p:spPr>
          <a:xfrm>
            <a:off x="1792288" y="3696395"/>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Oswald"/>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1"/>
          <p:cNvSpPr/>
          <p:nvPr>
            <p:ph idx="2" type="pic"/>
          </p:nvPr>
        </p:nvSpPr>
        <p:spPr>
          <a:xfrm>
            <a:off x="1792288" y="987574"/>
            <a:ext cx="5486400" cy="2654052"/>
          </a:xfrm>
          <a:prstGeom prst="rect">
            <a:avLst/>
          </a:prstGeom>
          <a:noFill/>
          <a:ln>
            <a:noFill/>
          </a:ln>
        </p:spPr>
      </p:sp>
      <p:sp>
        <p:nvSpPr>
          <p:cNvPr id="123" name="Google Shape;123;p11"/>
          <p:cNvSpPr txBox="1"/>
          <p:nvPr>
            <p:ph idx="1" type="body"/>
          </p:nvPr>
        </p:nvSpPr>
        <p:spPr>
          <a:xfrm>
            <a:off x="1792288" y="4121448"/>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4" name="Google Shape;124;p11"/>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125" name="Google Shape;125;p11"/>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126" name="Google Shape;126;p11"/>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127" name="Google Shape;127;p11"/>
          <p:cNvGrpSpPr/>
          <p:nvPr/>
        </p:nvGrpSpPr>
        <p:grpSpPr>
          <a:xfrm>
            <a:off x="378000" y="234000"/>
            <a:ext cx="1715418" cy="216024"/>
            <a:chOff x="378000" y="234000"/>
            <a:chExt cx="1715418" cy="216024"/>
          </a:xfrm>
        </p:grpSpPr>
        <p:sp>
          <p:nvSpPr>
            <p:cNvPr id="128" name="Google Shape;128;p11"/>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29" name="Google Shape;129;p11"/>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30" name="Google Shape;130;p11"/>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31" name="Google Shape;131;p11"/>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32" name="Google Shape;132;p11"/>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33" name="Google Shape;133;p11"/>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pic>
        <p:nvPicPr>
          <p:cNvPr descr="franja_horizontal_peq3-16.jpg" id="16" name="Google Shape;16;p3"/>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17" name="Google Shape;17;p3"/>
          <p:cNvSpPr txBox="1"/>
          <p:nvPr>
            <p:ph type="title"/>
          </p:nvPr>
        </p:nvSpPr>
        <p:spPr>
          <a:xfrm>
            <a:off x="395536" y="771550"/>
            <a:ext cx="5616624" cy="576064"/>
          </a:xfrm>
          <a:prstGeom prst="rect">
            <a:avLst/>
          </a:prstGeom>
          <a:noFill/>
          <a:ln>
            <a:noFill/>
          </a:ln>
        </p:spPr>
        <p:txBody>
          <a:bodyPr anchorCtr="0" anchor="ctr" bIns="45700" lIns="0" spcFirstLastPara="1" rIns="91425" wrap="square" tIns="45700">
            <a:noAutofit/>
          </a:bodyPr>
          <a:lstStyle>
            <a:lvl1pPr lvl="0" algn="l">
              <a:spcBef>
                <a:spcPts val="0"/>
              </a:spcBef>
              <a:spcAft>
                <a:spcPts val="0"/>
              </a:spcAft>
              <a:buClr>
                <a:schemeClr val="dk1"/>
              </a:buClr>
              <a:buSzPts val="1200"/>
              <a:buFont typeface="Oswald"/>
              <a:buNone/>
              <a:defRPr b="1" sz="1200">
                <a:latin typeface="Oswald"/>
                <a:ea typeface="Oswald"/>
                <a:cs typeface="Oswald"/>
                <a:sym typeface="Oswa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body"/>
          </p:nvPr>
        </p:nvSpPr>
        <p:spPr>
          <a:xfrm>
            <a:off x="398008" y="1347615"/>
            <a:ext cx="8422464" cy="3312367"/>
          </a:xfrm>
          <a:prstGeom prst="rect">
            <a:avLst/>
          </a:prstGeom>
          <a:noFill/>
          <a:ln>
            <a:noFill/>
          </a:ln>
        </p:spPr>
        <p:txBody>
          <a:bodyPr anchorCtr="0" anchor="b" bIns="0" lIns="0" spcFirstLastPara="1" rIns="90000" wrap="square" tIns="0">
            <a:noAutofit/>
          </a:bodyPr>
          <a:lstStyle>
            <a:lvl1pPr indent="-228600" lvl="0" marL="457200" marR="0" algn="l">
              <a:lnSpc>
                <a:spcPct val="100000"/>
              </a:lnSpc>
              <a:spcBef>
                <a:spcPts val="0"/>
              </a:spcBef>
              <a:spcAft>
                <a:spcPts val="0"/>
              </a:spcAft>
              <a:buClr>
                <a:schemeClr val="dk1"/>
              </a:buClr>
              <a:buSzPts val="1050"/>
              <a:buFont typeface="Arial"/>
              <a:buNone/>
              <a:defRPr sz="1050"/>
            </a:lvl1pPr>
            <a:lvl2pPr indent="-342900" lvl="1" marL="914400" algn="l">
              <a:spcBef>
                <a:spcPts val="120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3"/>
          <p:cNvSpPr txBox="1"/>
          <p:nvPr>
            <p:ph idx="12" type="sldNum"/>
          </p:nvPr>
        </p:nvSpPr>
        <p:spPr>
          <a:xfrm>
            <a:off x="7092280" y="4803998"/>
            <a:ext cx="1944216" cy="2018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u="none" cap="none" strike="noStrike">
                <a:solidFill>
                  <a:schemeClr val="dk1"/>
                </a:solidFill>
                <a:latin typeface="Oswald"/>
                <a:ea typeface="Oswald"/>
                <a:cs typeface="Oswald"/>
                <a:sym typeface="Oswald"/>
              </a:defRPr>
            </a:lvl1pPr>
            <a:lvl2pPr indent="0" lvl="1" marL="0" algn="r">
              <a:spcBef>
                <a:spcPts val="0"/>
              </a:spcBef>
              <a:buNone/>
              <a:defRPr b="0" i="0" sz="800" u="none" cap="none" strike="noStrike">
                <a:solidFill>
                  <a:schemeClr val="dk1"/>
                </a:solidFill>
                <a:latin typeface="Oswald"/>
                <a:ea typeface="Oswald"/>
                <a:cs typeface="Oswald"/>
                <a:sym typeface="Oswald"/>
              </a:defRPr>
            </a:lvl2pPr>
            <a:lvl3pPr indent="0" lvl="2" marL="0" algn="r">
              <a:spcBef>
                <a:spcPts val="0"/>
              </a:spcBef>
              <a:buNone/>
              <a:defRPr b="0" i="0" sz="800" u="none" cap="none" strike="noStrike">
                <a:solidFill>
                  <a:schemeClr val="dk1"/>
                </a:solidFill>
                <a:latin typeface="Oswald"/>
                <a:ea typeface="Oswald"/>
                <a:cs typeface="Oswald"/>
                <a:sym typeface="Oswald"/>
              </a:defRPr>
            </a:lvl3pPr>
            <a:lvl4pPr indent="0" lvl="3" marL="0" algn="r">
              <a:spcBef>
                <a:spcPts val="0"/>
              </a:spcBef>
              <a:buNone/>
              <a:defRPr b="0" i="0" sz="800" u="none" cap="none" strike="noStrike">
                <a:solidFill>
                  <a:schemeClr val="dk1"/>
                </a:solidFill>
                <a:latin typeface="Oswald"/>
                <a:ea typeface="Oswald"/>
                <a:cs typeface="Oswald"/>
                <a:sym typeface="Oswald"/>
              </a:defRPr>
            </a:lvl4pPr>
            <a:lvl5pPr indent="0" lvl="4" marL="0" algn="r">
              <a:spcBef>
                <a:spcPts val="0"/>
              </a:spcBef>
              <a:buNone/>
              <a:defRPr b="0" i="0" sz="800" u="none" cap="none" strike="noStrike">
                <a:solidFill>
                  <a:schemeClr val="dk1"/>
                </a:solidFill>
                <a:latin typeface="Oswald"/>
                <a:ea typeface="Oswald"/>
                <a:cs typeface="Oswald"/>
                <a:sym typeface="Oswald"/>
              </a:defRPr>
            </a:lvl5pPr>
            <a:lvl6pPr indent="0" lvl="5" marL="0" algn="r">
              <a:spcBef>
                <a:spcPts val="0"/>
              </a:spcBef>
              <a:buNone/>
              <a:defRPr b="0" i="0" sz="800" u="none" cap="none" strike="noStrike">
                <a:solidFill>
                  <a:schemeClr val="dk1"/>
                </a:solidFill>
                <a:latin typeface="Oswald"/>
                <a:ea typeface="Oswald"/>
                <a:cs typeface="Oswald"/>
                <a:sym typeface="Oswald"/>
              </a:defRPr>
            </a:lvl6pPr>
            <a:lvl7pPr indent="0" lvl="6" marL="0" algn="r">
              <a:spcBef>
                <a:spcPts val="0"/>
              </a:spcBef>
              <a:buNone/>
              <a:defRPr b="0" i="0" sz="800" u="none" cap="none" strike="noStrike">
                <a:solidFill>
                  <a:schemeClr val="dk1"/>
                </a:solidFill>
                <a:latin typeface="Oswald"/>
                <a:ea typeface="Oswald"/>
                <a:cs typeface="Oswald"/>
                <a:sym typeface="Oswald"/>
              </a:defRPr>
            </a:lvl7pPr>
            <a:lvl8pPr indent="0" lvl="7" marL="0" algn="r">
              <a:spcBef>
                <a:spcPts val="0"/>
              </a:spcBef>
              <a:buNone/>
              <a:defRPr b="0" i="0" sz="800" u="none" cap="none" strike="noStrike">
                <a:solidFill>
                  <a:schemeClr val="dk1"/>
                </a:solidFill>
                <a:latin typeface="Oswald"/>
                <a:ea typeface="Oswald"/>
                <a:cs typeface="Oswald"/>
                <a:sym typeface="Oswald"/>
              </a:defRPr>
            </a:lvl8pPr>
            <a:lvl9pPr indent="0" lvl="8" marL="0" algn="r">
              <a:spcBef>
                <a:spcPts val="0"/>
              </a:spcBef>
              <a:buNone/>
              <a:defRPr b="0" i="0" sz="800" u="none" cap="none" strike="noStrike">
                <a:solidFill>
                  <a:schemeClr val="dk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s-ES"/>
              <a:t>‹#›</a:t>
            </a:fld>
            <a:endParaRPr/>
          </a:p>
        </p:txBody>
      </p:sp>
      <p:grpSp>
        <p:nvGrpSpPr>
          <p:cNvPr id="20" name="Google Shape;20;p3"/>
          <p:cNvGrpSpPr/>
          <p:nvPr/>
        </p:nvGrpSpPr>
        <p:grpSpPr>
          <a:xfrm>
            <a:off x="378000" y="234000"/>
            <a:ext cx="1715418" cy="216024"/>
            <a:chOff x="378000" y="234000"/>
            <a:chExt cx="1715418" cy="216024"/>
          </a:xfrm>
        </p:grpSpPr>
        <p:sp>
          <p:nvSpPr>
            <p:cNvPr id="21" name="Google Shape;21;p3"/>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2" name="Google Shape;22;p3"/>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3" name="Google Shape;23;p3"/>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4" name="Google Shape;24;p3"/>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5" name="Google Shape;25;p3"/>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6" name="Google Shape;26;p3"/>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3200"/>
              <a:buFont typeface="Oswald"/>
              <a:buNone/>
              <a:defRPr b="0" sz="32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3F3F3F"/>
              </a:buClr>
              <a:buSzPts val="1400"/>
              <a:buNone/>
              <a:defRPr sz="1400">
                <a:solidFill>
                  <a:srgbClr val="3F3F3F"/>
                </a:solidFill>
                <a:latin typeface="Oswald"/>
                <a:ea typeface="Oswald"/>
                <a:cs typeface="Oswald"/>
                <a:sym typeface="Oswald"/>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grpSp>
        <p:nvGrpSpPr>
          <p:cNvPr id="31" name="Google Shape;31;p4"/>
          <p:cNvGrpSpPr/>
          <p:nvPr/>
        </p:nvGrpSpPr>
        <p:grpSpPr>
          <a:xfrm>
            <a:off x="1403648" y="1059582"/>
            <a:ext cx="4268613" cy="537550"/>
            <a:chOff x="377999" y="483518"/>
            <a:chExt cx="4268613" cy="537550"/>
          </a:xfrm>
        </p:grpSpPr>
        <p:sp>
          <p:nvSpPr>
            <p:cNvPr id="32" name="Google Shape;32;p4"/>
            <p:cNvSpPr/>
            <p:nvPr/>
          </p:nvSpPr>
          <p:spPr>
            <a:xfrm>
              <a:off x="377999"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3" name="Google Shape;33;p4"/>
            <p:cNvSpPr/>
            <p:nvPr/>
          </p:nvSpPr>
          <p:spPr>
            <a:xfrm>
              <a:off x="1124212"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4" name="Google Shape;34;p4"/>
            <p:cNvSpPr/>
            <p:nvPr/>
          </p:nvSpPr>
          <p:spPr>
            <a:xfrm>
              <a:off x="1870425"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5" name="Google Shape;35;p4"/>
            <p:cNvSpPr/>
            <p:nvPr/>
          </p:nvSpPr>
          <p:spPr>
            <a:xfrm>
              <a:off x="2616638"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6" name="Google Shape;36;p4"/>
            <p:cNvSpPr/>
            <p:nvPr/>
          </p:nvSpPr>
          <p:spPr>
            <a:xfrm>
              <a:off x="3362851"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7" name="Google Shape;37;p4"/>
            <p:cNvSpPr/>
            <p:nvPr/>
          </p:nvSpPr>
          <p:spPr>
            <a:xfrm>
              <a:off x="4109062" y="483518"/>
              <a:ext cx="537550" cy="5375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8" name="Shape 38"/>
        <p:cNvGrpSpPr/>
        <p:nvPr/>
      </p:nvGrpSpPr>
      <p:grpSpPr>
        <a:xfrm>
          <a:off x="0" y="0"/>
          <a:ext cx="0" cy="0"/>
          <a:chOff x="0" y="0"/>
          <a:chExt cx="0" cy="0"/>
        </a:xfrm>
      </p:grpSpPr>
      <p:sp>
        <p:nvSpPr>
          <p:cNvPr id="39" name="Google Shape;39;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280"/>
              </a:spcBef>
              <a:spcAft>
                <a:spcPts val="0"/>
              </a:spcAft>
              <a:buClr>
                <a:srgbClr val="888888"/>
              </a:buClr>
              <a:buSzPts val="1400"/>
              <a:buNone/>
              <a:defRPr>
                <a:solidFill>
                  <a:srgbClr val="888888"/>
                </a:solidFill>
              </a:defRPr>
            </a:lvl1pPr>
            <a:lvl2pPr lvl="1" algn="ctr">
              <a:spcBef>
                <a:spcPts val="240"/>
              </a:spcBef>
              <a:spcAft>
                <a:spcPts val="0"/>
              </a:spcAft>
              <a:buClr>
                <a:srgbClr val="888888"/>
              </a:buClr>
              <a:buSzPts val="1200"/>
              <a:buNone/>
              <a:defRPr>
                <a:solidFill>
                  <a:srgbClr val="888888"/>
                </a:solidFill>
              </a:defRPr>
            </a:lvl2pPr>
            <a:lvl3pPr lvl="2" algn="ctr">
              <a:spcBef>
                <a:spcPts val="220"/>
              </a:spcBef>
              <a:spcAft>
                <a:spcPts val="0"/>
              </a:spcAft>
              <a:buClr>
                <a:srgbClr val="888888"/>
              </a:buClr>
              <a:buSzPts val="1100"/>
              <a:buNone/>
              <a:defRPr>
                <a:solidFill>
                  <a:srgbClr val="888888"/>
                </a:solidFill>
              </a:defRPr>
            </a:lvl3pPr>
            <a:lvl4pPr lvl="3" algn="ctr">
              <a:spcBef>
                <a:spcPts val="210"/>
              </a:spcBef>
              <a:spcAft>
                <a:spcPts val="0"/>
              </a:spcAft>
              <a:buClr>
                <a:srgbClr val="888888"/>
              </a:buClr>
              <a:buSzPts val="1050"/>
              <a:buNone/>
              <a:defRPr>
                <a:solidFill>
                  <a:srgbClr val="888888"/>
                </a:solidFill>
              </a:defRPr>
            </a:lvl4pPr>
            <a:lvl5pPr lvl="4" algn="ctr">
              <a:spcBef>
                <a:spcPts val="210"/>
              </a:spcBef>
              <a:spcAft>
                <a:spcPts val="0"/>
              </a:spcAft>
              <a:buClr>
                <a:srgbClr val="888888"/>
              </a:buClr>
              <a:buSzPts val="105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1" name="Google Shape;41;p5"/>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42" name="Google Shape;42;p5"/>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43" name="Google Shape;43;p5"/>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44" name="Google Shape;44;p5"/>
          <p:cNvGrpSpPr/>
          <p:nvPr/>
        </p:nvGrpSpPr>
        <p:grpSpPr>
          <a:xfrm>
            <a:off x="378000" y="234000"/>
            <a:ext cx="1715418" cy="216024"/>
            <a:chOff x="378000" y="234000"/>
            <a:chExt cx="1715418" cy="216024"/>
          </a:xfrm>
        </p:grpSpPr>
        <p:sp>
          <p:nvSpPr>
            <p:cNvPr id="45" name="Google Shape;45;p5"/>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6" name="Google Shape;46;p5"/>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7" name="Google Shape;47;p5"/>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8" name="Google Shape;48;p5"/>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9" name="Google Shape;49;p5"/>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50" name="Google Shape;50;p5"/>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51" name="Shape 51"/>
        <p:cNvGrpSpPr/>
        <p:nvPr/>
      </p:nvGrpSpPr>
      <p:grpSpPr>
        <a:xfrm>
          <a:off x="0" y="0"/>
          <a:ext cx="0" cy="0"/>
          <a:chOff x="0" y="0"/>
          <a:chExt cx="0" cy="0"/>
        </a:xfrm>
      </p:grpSpPr>
      <p:sp>
        <p:nvSpPr>
          <p:cNvPr id="52" name="Google Shape;52;p6"/>
          <p:cNvSpPr txBox="1"/>
          <p:nvPr>
            <p:ph type="title"/>
          </p:nvPr>
        </p:nvSpPr>
        <p:spPr>
          <a:xfrm>
            <a:off x="323528" y="915566"/>
            <a:ext cx="8229600" cy="5760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323528" y="2931789"/>
            <a:ext cx="8229600" cy="18722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6"/>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55" name="Google Shape;55;p6"/>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56" name="Google Shape;56;p6"/>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57" name="Google Shape;57;p6"/>
          <p:cNvGrpSpPr/>
          <p:nvPr/>
        </p:nvGrpSpPr>
        <p:grpSpPr>
          <a:xfrm>
            <a:off x="378000" y="234000"/>
            <a:ext cx="1715418" cy="216024"/>
            <a:chOff x="378000" y="234000"/>
            <a:chExt cx="1715418" cy="216024"/>
          </a:xfrm>
        </p:grpSpPr>
        <p:sp>
          <p:nvSpPr>
            <p:cNvPr id="58" name="Google Shape;58;p6"/>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59" name="Google Shape;59;p6"/>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60" name="Google Shape;60;p6"/>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61" name="Google Shape;61;p6"/>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62" name="Google Shape;62;p6"/>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63" name="Google Shape;63;p6"/>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4" name="Shape 64"/>
        <p:cNvGrpSpPr/>
        <p:nvPr/>
      </p:nvGrpSpPr>
      <p:grpSpPr>
        <a:xfrm>
          <a:off x="0" y="0"/>
          <a:ext cx="0" cy="0"/>
          <a:chOff x="0" y="0"/>
          <a:chExt cx="0" cy="0"/>
        </a:xfrm>
      </p:grpSpPr>
      <p:sp>
        <p:nvSpPr>
          <p:cNvPr id="65" name="Google Shape;65;p7"/>
          <p:cNvSpPr txBox="1"/>
          <p:nvPr>
            <p:ph type="title"/>
          </p:nvPr>
        </p:nvSpPr>
        <p:spPr>
          <a:xfrm>
            <a:off x="323528" y="915566"/>
            <a:ext cx="8229600" cy="5760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7"/>
          <p:cNvSpPr txBox="1"/>
          <p:nvPr>
            <p:ph idx="1" type="body"/>
          </p:nvPr>
        </p:nvSpPr>
        <p:spPr>
          <a:xfrm>
            <a:off x="323528" y="1491630"/>
            <a:ext cx="4038600" cy="2545556"/>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8450" lvl="2" marL="1371600" algn="l">
              <a:spcBef>
                <a:spcPts val="220"/>
              </a:spcBef>
              <a:spcAft>
                <a:spcPts val="0"/>
              </a:spcAft>
              <a:buClr>
                <a:schemeClr val="dk1"/>
              </a:buClr>
              <a:buSzPts val="1100"/>
              <a:buChar char="•"/>
              <a:defRPr sz="1100"/>
            </a:lvl3pPr>
            <a:lvl4pPr indent="-295275" lvl="3" marL="1828800" algn="l">
              <a:spcBef>
                <a:spcPts val="210"/>
              </a:spcBef>
              <a:spcAft>
                <a:spcPts val="0"/>
              </a:spcAft>
              <a:buClr>
                <a:schemeClr val="dk1"/>
              </a:buClr>
              <a:buSzPts val="1050"/>
              <a:buChar char="–"/>
              <a:defRPr sz="1050"/>
            </a:lvl4pPr>
            <a:lvl5pPr indent="-295275" lvl="4" marL="2286000" algn="l">
              <a:spcBef>
                <a:spcPts val="210"/>
              </a:spcBef>
              <a:spcAft>
                <a:spcPts val="0"/>
              </a:spcAft>
              <a:buClr>
                <a:schemeClr val="dk1"/>
              </a:buClr>
              <a:buSzPts val="1050"/>
              <a:buChar char="»"/>
              <a:defRPr sz="105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7" name="Google Shape;67;p7"/>
          <p:cNvSpPr txBox="1"/>
          <p:nvPr>
            <p:ph idx="2" type="body"/>
          </p:nvPr>
        </p:nvSpPr>
        <p:spPr>
          <a:xfrm>
            <a:off x="4514528" y="1491630"/>
            <a:ext cx="4038600" cy="2545556"/>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8450" lvl="2" marL="1371600" algn="l">
              <a:spcBef>
                <a:spcPts val="220"/>
              </a:spcBef>
              <a:spcAft>
                <a:spcPts val="0"/>
              </a:spcAft>
              <a:buClr>
                <a:schemeClr val="dk1"/>
              </a:buClr>
              <a:buSzPts val="1100"/>
              <a:buChar char="•"/>
              <a:defRPr sz="1100"/>
            </a:lvl3pPr>
            <a:lvl4pPr indent="-295275" lvl="3" marL="1828800" algn="l">
              <a:spcBef>
                <a:spcPts val="210"/>
              </a:spcBef>
              <a:spcAft>
                <a:spcPts val="0"/>
              </a:spcAft>
              <a:buClr>
                <a:schemeClr val="dk1"/>
              </a:buClr>
              <a:buSzPts val="1050"/>
              <a:buChar char="–"/>
              <a:defRPr sz="1050"/>
            </a:lvl4pPr>
            <a:lvl5pPr indent="-295275" lvl="4" marL="2286000" algn="l">
              <a:spcBef>
                <a:spcPts val="210"/>
              </a:spcBef>
              <a:spcAft>
                <a:spcPts val="0"/>
              </a:spcAft>
              <a:buClr>
                <a:schemeClr val="dk1"/>
              </a:buClr>
              <a:buSzPts val="1050"/>
              <a:buChar char="»"/>
              <a:defRPr sz="105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8" name="Google Shape;68;p7"/>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69" name="Google Shape;69;p7"/>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70" name="Google Shape;70;p7"/>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71" name="Google Shape;71;p7"/>
          <p:cNvGrpSpPr/>
          <p:nvPr/>
        </p:nvGrpSpPr>
        <p:grpSpPr>
          <a:xfrm>
            <a:off x="378000" y="234000"/>
            <a:ext cx="1715418" cy="216024"/>
            <a:chOff x="378000" y="234000"/>
            <a:chExt cx="1715418" cy="216024"/>
          </a:xfrm>
        </p:grpSpPr>
        <p:sp>
          <p:nvSpPr>
            <p:cNvPr id="72" name="Google Shape;72;p7"/>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73" name="Google Shape;73;p7"/>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74" name="Google Shape;74;p7"/>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75" name="Google Shape;75;p7"/>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76" name="Google Shape;76;p7"/>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77" name="Google Shape;77;p7"/>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78" name="Shape 78"/>
        <p:cNvGrpSpPr/>
        <p:nvPr/>
      </p:nvGrpSpPr>
      <p:grpSpPr>
        <a:xfrm>
          <a:off x="0" y="0"/>
          <a:ext cx="0" cy="0"/>
          <a:chOff x="0" y="0"/>
          <a:chExt cx="0" cy="0"/>
        </a:xfrm>
      </p:grpSpPr>
      <p:sp>
        <p:nvSpPr>
          <p:cNvPr id="79" name="Google Shape;79;p8"/>
          <p:cNvSpPr txBox="1"/>
          <p:nvPr>
            <p:ph type="title"/>
          </p:nvPr>
        </p:nvSpPr>
        <p:spPr>
          <a:xfrm>
            <a:off x="323528" y="638027"/>
            <a:ext cx="82296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600"/>
              <a:buFont typeface="Oswa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
          <p:cNvSpPr txBox="1"/>
          <p:nvPr>
            <p:ph idx="1" type="body"/>
          </p:nvPr>
        </p:nvSpPr>
        <p:spPr>
          <a:xfrm>
            <a:off x="323528" y="1583383"/>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Clr>
                <a:srgbClr val="7F7F7F"/>
              </a:buClr>
              <a:buSzPts val="1600"/>
              <a:buNone/>
              <a:defRPr b="1" sz="1600">
                <a:solidFill>
                  <a:srgbClr val="7F7F7F"/>
                </a:solidFill>
                <a:latin typeface="Oswald"/>
                <a:ea typeface="Oswald"/>
                <a:cs typeface="Oswald"/>
                <a:sym typeface="Oswald"/>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1" name="Google Shape;81;p8"/>
          <p:cNvSpPr txBox="1"/>
          <p:nvPr>
            <p:ph idx="2" type="body"/>
          </p:nvPr>
        </p:nvSpPr>
        <p:spPr>
          <a:xfrm>
            <a:off x="4511354" y="1583383"/>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Clr>
                <a:srgbClr val="7F7F7F"/>
              </a:buClr>
              <a:buSzPts val="1600"/>
              <a:buNone/>
              <a:defRPr b="1" sz="1600">
                <a:solidFill>
                  <a:srgbClr val="7F7F7F"/>
                </a:solidFill>
                <a:latin typeface="Oswald"/>
                <a:ea typeface="Oswald"/>
                <a:cs typeface="Oswald"/>
                <a:sym typeface="Oswald"/>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2" name="Google Shape;82;p8"/>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83" name="Google Shape;83;p8"/>
          <p:cNvSpPr txBox="1"/>
          <p:nvPr>
            <p:ph idx="3" type="body"/>
          </p:nvPr>
        </p:nvSpPr>
        <p:spPr>
          <a:xfrm>
            <a:off x="323528" y="2067694"/>
            <a:ext cx="4038600" cy="2545556"/>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8450" lvl="2" marL="1371600" algn="l">
              <a:spcBef>
                <a:spcPts val="220"/>
              </a:spcBef>
              <a:spcAft>
                <a:spcPts val="0"/>
              </a:spcAft>
              <a:buClr>
                <a:schemeClr val="dk1"/>
              </a:buClr>
              <a:buSzPts val="1100"/>
              <a:buChar char="•"/>
              <a:defRPr sz="1100"/>
            </a:lvl3pPr>
            <a:lvl4pPr indent="-295275" lvl="3" marL="1828800" algn="l">
              <a:spcBef>
                <a:spcPts val="210"/>
              </a:spcBef>
              <a:spcAft>
                <a:spcPts val="0"/>
              </a:spcAft>
              <a:buClr>
                <a:schemeClr val="dk1"/>
              </a:buClr>
              <a:buSzPts val="1050"/>
              <a:buChar char="–"/>
              <a:defRPr sz="1050"/>
            </a:lvl4pPr>
            <a:lvl5pPr indent="-295275" lvl="4" marL="2286000" algn="l">
              <a:spcBef>
                <a:spcPts val="210"/>
              </a:spcBef>
              <a:spcAft>
                <a:spcPts val="0"/>
              </a:spcAft>
              <a:buClr>
                <a:schemeClr val="dk1"/>
              </a:buClr>
              <a:buSzPts val="1050"/>
              <a:buChar char="»"/>
              <a:defRPr sz="105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4" name="Google Shape;84;p8"/>
          <p:cNvSpPr txBox="1"/>
          <p:nvPr>
            <p:ph idx="4" type="body"/>
          </p:nvPr>
        </p:nvSpPr>
        <p:spPr>
          <a:xfrm>
            <a:off x="4514528" y="2067694"/>
            <a:ext cx="4038600" cy="2545556"/>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8450" lvl="2" marL="1371600" algn="l">
              <a:spcBef>
                <a:spcPts val="220"/>
              </a:spcBef>
              <a:spcAft>
                <a:spcPts val="0"/>
              </a:spcAft>
              <a:buClr>
                <a:schemeClr val="dk1"/>
              </a:buClr>
              <a:buSzPts val="1100"/>
              <a:buChar char="•"/>
              <a:defRPr sz="1100"/>
            </a:lvl3pPr>
            <a:lvl4pPr indent="-295275" lvl="3" marL="1828800" algn="l">
              <a:spcBef>
                <a:spcPts val="210"/>
              </a:spcBef>
              <a:spcAft>
                <a:spcPts val="0"/>
              </a:spcAft>
              <a:buClr>
                <a:schemeClr val="dk1"/>
              </a:buClr>
              <a:buSzPts val="1050"/>
              <a:buChar char="–"/>
              <a:defRPr sz="1050"/>
            </a:lvl4pPr>
            <a:lvl5pPr indent="-295275" lvl="4" marL="2286000" algn="l">
              <a:spcBef>
                <a:spcPts val="210"/>
              </a:spcBef>
              <a:spcAft>
                <a:spcPts val="0"/>
              </a:spcAft>
              <a:buClr>
                <a:schemeClr val="dk1"/>
              </a:buClr>
              <a:buSzPts val="1050"/>
              <a:buChar char="»"/>
              <a:defRPr sz="105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descr="franja_horizontal_peq3-16.jpg" id="85" name="Google Shape;85;p8"/>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86" name="Google Shape;86;p8"/>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87" name="Google Shape;87;p8"/>
          <p:cNvGrpSpPr/>
          <p:nvPr/>
        </p:nvGrpSpPr>
        <p:grpSpPr>
          <a:xfrm>
            <a:off x="378000" y="234000"/>
            <a:ext cx="1715418" cy="216024"/>
            <a:chOff x="378000" y="234000"/>
            <a:chExt cx="1715418" cy="216024"/>
          </a:xfrm>
        </p:grpSpPr>
        <p:sp>
          <p:nvSpPr>
            <p:cNvPr id="88" name="Google Shape;88;p8"/>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89" name="Google Shape;89;p8"/>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90" name="Google Shape;90;p8"/>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91" name="Google Shape;91;p8"/>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92" name="Google Shape;92;p8"/>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93" name="Google Shape;93;p8"/>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94" name="Shape 94"/>
        <p:cNvGrpSpPr/>
        <p:nvPr/>
      </p:nvGrpSpPr>
      <p:grpSpPr>
        <a:xfrm>
          <a:off x="0" y="0"/>
          <a:ext cx="0" cy="0"/>
          <a:chOff x="0" y="0"/>
          <a:chExt cx="0" cy="0"/>
        </a:xfrm>
      </p:grpSpPr>
      <p:sp>
        <p:nvSpPr>
          <p:cNvPr id="95" name="Google Shape;95;p9"/>
          <p:cNvSpPr txBox="1"/>
          <p:nvPr>
            <p:ph type="title"/>
          </p:nvPr>
        </p:nvSpPr>
        <p:spPr>
          <a:xfrm>
            <a:off x="323528" y="915566"/>
            <a:ext cx="8229600" cy="5760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9"/>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97" name="Google Shape;97;p9"/>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98" name="Google Shape;98;p9"/>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99" name="Google Shape;99;p9"/>
          <p:cNvGrpSpPr/>
          <p:nvPr/>
        </p:nvGrpSpPr>
        <p:grpSpPr>
          <a:xfrm>
            <a:off x="378000" y="234000"/>
            <a:ext cx="1715418" cy="216024"/>
            <a:chOff x="378000" y="234000"/>
            <a:chExt cx="1715418" cy="216024"/>
          </a:xfrm>
        </p:grpSpPr>
        <p:sp>
          <p:nvSpPr>
            <p:cNvPr id="100" name="Google Shape;100;p9"/>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01" name="Google Shape;101;p9"/>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02" name="Google Shape;102;p9"/>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03" name="Google Shape;103;p9"/>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04" name="Google Shape;104;p9"/>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05" name="Google Shape;105;p9"/>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6" name="Shape 106"/>
        <p:cNvGrpSpPr/>
        <p:nvPr/>
      </p:nvGrpSpPr>
      <p:grpSpPr>
        <a:xfrm>
          <a:off x="0" y="0"/>
          <a:ext cx="0" cy="0"/>
          <a:chOff x="0" y="0"/>
          <a:chExt cx="0" cy="0"/>
        </a:xfrm>
      </p:grpSpPr>
      <p:sp>
        <p:nvSpPr>
          <p:cNvPr id="107" name="Google Shape;107;p10"/>
          <p:cNvSpPr txBox="1"/>
          <p:nvPr>
            <p:ph type="title"/>
          </p:nvPr>
        </p:nvSpPr>
        <p:spPr>
          <a:xfrm>
            <a:off x="457201" y="753664"/>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Oswald"/>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0"/>
          <p:cNvSpPr txBox="1"/>
          <p:nvPr>
            <p:ph idx="1" type="body"/>
          </p:nvPr>
        </p:nvSpPr>
        <p:spPr>
          <a:xfrm>
            <a:off x="3575050" y="753665"/>
            <a:ext cx="5111750" cy="3762301"/>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9" name="Google Shape;109;p10"/>
          <p:cNvSpPr txBox="1"/>
          <p:nvPr>
            <p:ph idx="2" type="body"/>
          </p:nvPr>
        </p:nvSpPr>
        <p:spPr>
          <a:xfrm>
            <a:off x="457201" y="1625203"/>
            <a:ext cx="3008313" cy="28907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10"/>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franja_horizontal_peq3-16.jpg" id="111" name="Google Shape;111;p10"/>
          <p:cNvPicPr preferRelativeResize="0"/>
          <p:nvPr/>
        </p:nvPicPr>
        <p:blipFill rotWithShape="1">
          <a:blip r:embed="rId2">
            <a:alphaModFix/>
          </a:blip>
          <a:srcRect b="86400" l="89401" r="0" t="0"/>
          <a:stretch/>
        </p:blipFill>
        <p:spPr>
          <a:xfrm>
            <a:off x="8172400" y="0"/>
            <a:ext cx="968891" cy="699542"/>
          </a:xfrm>
          <a:prstGeom prst="rect">
            <a:avLst/>
          </a:prstGeom>
          <a:noFill/>
          <a:ln>
            <a:noFill/>
          </a:ln>
        </p:spPr>
      </p:pic>
      <p:sp>
        <p:nvSpPr>
          <p:cNvPr id="112" name="Google Shape;112;p10"/>
          <p:cNvSpPr txBox="1"/>
          <p:nvPr/>
        </p:nvSpPr>
        <p:spPr>
          <a:xfrm>
            <a:off x="2123728" y="219600"/>
            <a:ext cx="43924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Oswald"/>
                <a:ea typeface="Oswald"/>
                <a:cs typeface="Oswald"/>
                <a:sym typeface="Oswald"/>
              </a:rPr>
              <a:t>Título de la presentación</a:t>
            </a:r>
            <a:endParaRPr/>
          </a:p>
        </p:txBody>
      </p:sp>
      <p:grpSp>
        <p:nvGrpSpPr>
          <p:cNvPr id="113" name="Google Shape;113;p10"/>
          <p:cNvGrpSpPr/>
          <p:nvPr/>
        </p:nvGrpSpPr>
        <p:grpSpPr>
          <a:xfrm>
            <a:off x="378000" y="234000"/>
            <a:ext cx="1715418" cy="216024"/>
            <a:chOff x="378000" y="234000"/>
            <a:chExt cx="1715418" cy="216024"/>
          </a:xfrm>
        </p:grpSpPr>
        <p:sp>
          <p:nvSpPr>
            <p:cNvPr id="114" name="Google Shape;114;p10"/>
            <p:cNvSpPr/>
            <p:nvPr/>
          </p:nvSpPr>
          <p:spPr>
            <a:xfrm>
              <a:off x="378000" y="234000"/>
              <a:ext cx="216024" cy="21602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15" name="Google Shape;115;p10"/>
            <p:cNvSpPr/>
            <p:nvPr/>
          </p:nvSpPr>
          <p:spPr>
            <a:xfrm>
              <a:off x="677879"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16" name="Google Shape;116;p10"/>
            <p:cNvSpPr/>
            <p:nvPr/>
          </p:nvSpPr>
          <p:spPr>
            <a:xfrm>
              <a:off x="977758"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17" name="Google Shape;117;p10"/>
            <p:cNvSpPr/>
            <p:nvPr/>
          </p:nvSpPr>
          <p:spPr>
            <a:xfrm>
              <a:off x="1277637"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18" name="Google Shape;118;p10"/>
            <p:cNvSpPr/>
            <p:nvPr/>
          </p:nvSpPr>
          <p:spPr>
            <a:xfrm>
              <a:off x="1577516"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119" name="Google Shape;119;p10"/>
            <p:cNvSpPr/>
            <p:nvPr/>
          </p:nvSpPr>
          <p:spPr>
            <a:xfrm>
              <a:off x="1877394" y="234000"/>
              <a:ext cx="216024" cy="2160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23528" y="915566"/>
            <a:ext cx="8229600" cy="5760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600"/>
              <a:buFont typeface="Oswald"/>
              <a:buNone/>
              <a:defRPr b="1" i="0" sz="1600" u="none" cap="none" strike="noStrike">
                <a:solidFill>
                  <a:schemeClr val="dk1"/>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528" y="2931789"/>
            <a:ext cx="8229600" cy="1872209"/>
          </a:xfrm>
          <a:prstGeom prst="rect">
            <a:avLst/>
          </a:prstGeom>
          <a:noFill/>
          <a:ln>
            <a:noFill/>
          </a:ln>
        </p:spPr>
        <p:txBody>
          <a:bodyPr anchorCtr="0" anchor="t" bIns="45700" lIns="91425" spcFirstLastPara="1" rIns="91425" wrap="square" tIns="45700">
            <a:norm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Oswald"/>
                <a:ea typeface="Oswald"/>
                <a:cs typeface="Oswald"/>
                <a:sym typeface="Oswald"/>
              </a:defRPr>
            </a:lvl1pPr>
            <a:lvl2pPr indent="-304800" lvl="1" marL="914400" marR="0" rtl="0" algn="l">
              <a:spcBef>
                <a:spcPts val="240"/>
              </a:spcBef>
              <a:spcAft>
                <a:spcPts val="0"/>
              </a:spcAft>
              <a:buClr>
                <a:schemeClr val="dk1"/>
              </a:buClr>
              <a:buSzPts val="1200"/>
              <a:buFont typeface="Arial"/>
              <a:buChar char="–"/>
              <a:defRPr b="0" i="0" sz="1200" u="none" cap="none" strike="noStrike">
                <a:solidFill>
                  <a:schemeClr val="dk1"/>
                </a:solidFill>
                <a:latin typeface="Oswald"/>
                <a:ea typeface="Oswald"/>
                <a:cs typeface="Oswald"/>
                <a:sym typeface="Oswald"/>
              </a:defRPr>
            </a:lvl2pPr>
            <a:lvl3pPr indent="-298450" lvl="2" marL="1371600" marR="0" rtl="0" algn="l">
              <a:spcBef>
                <a:spcPts val="22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3pPr>
            <a:lvl4pPr indent="-295275" lvl="3" marL="1828800" marR="0" rtl="0" algn="l">
              <a:spcBef>
                <a:spcPts val="210"/>
              </a:spcBef>
              <a:spcAft>
                <a:spcPts val="0"/>
              </a:spcAft>
              <a:buClr>
                <a:schemeClr val="dk1"/>
              </a:buClr>
              <a:buSzPts val="1050"/>
              <a:buFont typeface="Arial"/>
              <a:buChar char="–"/>
              <a:defRPr b="0" i="0" sz="1050" u="none" cap="none" strike="noStrike">
                <a:solidFill>
                  <a:schemeClr val="dk1"/>
                </a:solidFill>
                <a:latin typeface="Oswald"/>
                <a:ea typeface="Oswald"/>
                <a:cs typeface="Oswald"/>
                <a:sym typeface="Oswald"/>
              </a:defRPr>
            </a:lvl4pPr>
            <a:lvl5pPr indent="-295275" lvl="4" marL="2286000" marR="0" rtl="0" algn="l">
              <a:spcBef>
                <a:spcPts val="210"/>
              </a:spcBef>
              <a:spcAft>
                <a:spcPts val="0"/>
              </a:spcAft>
              <a:buClr>
                <a:schemeClr val="dk1"/>
              </a:buClr>
              <a:buSzPts val="1050"/>
              <a:buFont typeface="Arial"/>
              <a:buChar char="»"/>
              <a:defRPr b="0" i="0" sz="1050" u="none" cap="none" strike="noStrike">
                <a:solidFill>
                  <a:schemeClr val="dk1"/>
                </a:solidFill>
                <a:latin typeface="Oswald"/>
                <a:ea typeface="Oswald"/>
                <a:cs typeface="Oswald"/>
                <a:sym typeface="Oswald"/>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swald"/>
                <a:ea typeface="Oswald"/>
                <a:cs typeface="Oswald"/>
                <a:sym typeface="Oswald"/>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swald"/>
                <a:ea typeface="Oswald"/>
                <a:cs typeface="Oswald"/>
                <a:sym typeface="Oswald"/>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swald"/>
                <a:ea typeface="Oswald"/>
                <a:cs typeface="Oswald"/>
                <a:sym typeface="Oswald"/>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swald"/>
                <a:ea typeface="Oswald"/>
                <a:cs typeface="Oswald"/>
                <a:sym typeface="Oswald"/>
              </a:defRPr>
            </a:lvl9pPr>
          </a:lstStyle>
          <a:p/>
        </p:txBody>
      </p:sp>
      <p:sp>
        <p:nvSpPr>
          <p:cNvPr id="12" name="Google Shape;12;p1"/>
          <p:cNvSpPr txBox="1"/>
          <p:nvPr>
            <p:ph idx="12" type="sldNum"/>
          </p:nvPr>
        </p:nvSpPr>
        <p:spPr>
          <a:xfrm>
            <a:off x="6876256"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Oswald"/>
                <a:ea typeface="Oswald"/>
                <a:cs typeface="Oswald"/>
                <a:sym typeface="Oswald"/>
              </a:defRPr>
            </a:lvl1pPr>
            <a:lvl2pPr indent="0" lvl="1" marL="0" marR="0" rtl="0" algn="r">
              <a:spcBef>
                <a:spcPts val="0"/>
              </a:spcBef>
              <a:buNone/>
              <a:defRPr b="0" i="0" sz="900" u="none" cap="none" strike="noStrike">
                <a:solidFill>
                  <a:srgbClr val="888888"/>
                </a:solidFill>
                <a:latin typeface="Oswald"/>
                <a:ea typeface="Oswald"/>
                <a:cs typeface="Oswald"/>
                <a:sym typeface="Oswald"/>
              </a:defRPr>
            </a:lvl2pPr>
            <a:lvl3pPr indent="0" lvl="2" marL="0" marR="0" rtl="0" algn="r">
              <a:spcBef>
                <a:spcPts val="0"/>
              </a:spcBef>
              <a:buNone/>
              <a:defRPr b="0" i="0" sz="900" u="none" cap="none" strike="noStrike">
                <a:solidFill>
                  <a:srgbClr val="888888"/>
                </a:solidFill>
                <a:latin typeface="Oswald"/>
                <a:ea typeface="Oswald"/>
                <a:cs typeface="Oswald"/>
                <a:sym typeface="Oswald"/>
              </a:defRPr>
            </a:lvl3pPr>
            <a:lvl4pPr indent="0" lvl="3" marL="0" marR="0" rtl="0" algn="r">
              <a:spcBef>
                <a:spcPts val="0"/>
              </a:spcBef>
              <a:buNone/>
              <a:defRPr b="0" i="0" sz="900" u="none" cap="none" strike="noStrike">
                <a:solidFill>
                  <a:srgbClr val="888888"/>
                </a:solidFill>
                <a:latin typeface="Oswald"/>
                <a:ea typeface="Oswald"/>
                <a:cs typeface="Oswald"/>
                <a:sym typeface="Oswald"/>
              </a:defRPr>
            </a:lvl4pPr>
            <a:lvl5pPr indent="0" lvl="4" marL="0" marR="0" rtl="0" algn="r">
              <a:spcBef>
                <a:spcPts val="0"/>
              </a:spcBef>
              <a:buNone/>
              <a:defRPr b="0" i="0" sz="900" u="none" cap="none" strike="noStrike">
                <a:solidFill>
                  <a:srgbClr val="888888"/>
                </a:solidFill>
                <a:latin typeface="Oswald"/>
                <a:ea typeface="Oswald"/>
                <a:cs typeface="Oswald"/>
                <a:sym typeface="Oswald"/>
              </a:defRPr>
            </a:lvl5pPr>
            <a:lvl6pPr indent="0" lvl="5" marL="0" marR="0" rtl="0" algn="r">
              <a:spcBef>
                <a:spcPts val="0"/>
              </a:spcBef>
              <a:buNone/>
              <a:defRPr b="0" i="0" sz="900" u="none" cap="none" strike="noStrike">
                <a:solidFill>
                  <a:srgbClr val="888888"/>
                </a:solidFill>
                <a:latin typeface="Oswald"/>
                <a:ea typeface="Oswald"/>
                <a:cs typeface="Oswald"/>
                <a:sym typeface="Oswald"/>
              </a:defRPr>
            </a:lvl6pPr>
            <a:lvl7pPr indent="0" lvl="6" marL="0" marR="0" rtl="0" algn="r">
              <a:spcBef>
                <a:spcPts val="0"/>
              </a:spcBef>
              <a:buNone/>
              <a:defRPr b="0" i="0" sz="900" u="none" cap="none" strike="noStrike">
                <a:solidFill>
                  <a:srgbClr val="888888"/>
                </a:solidFill>
                <a:latin typeface="Oswald"/>
                <a:ea typeface="Oswald"/>
                <a:cs typeface="Oswald"/>
                <a:sym typeface="Oswald"/>
              </a:defRPr>
            </a:lvl7pPr>
            <a:lvl8pPr indent="0" lvl="7" marL="0" marR="0" rtl="0" algn="r">
              <a:spcBef>
                <a:spcPts val="0"/>
              </a:spcBef>
              <a:buNone/>
              <a:defRPr b="0" i="0" sz="900" u="none" cap="none" strike="noStrike">
                <a:solidFill>
                  <a:srgbClr val="888888"/>
                </a:solidFill>
                <a:latin typeface="Oswald"/>
                <a:ea typeface="Oswald"/>
                <a:cs typeface="Oswald"/>
                <a:sym typeface="Oswald"/>
              </a:defRPr>
            </a:lvl8pPr>
            <a:lvl9pPr indent="0" lvl="8" marL="0" marR="0" rtl="0" algn="r">
              <a:spcBef>
                <a:spcPts val="0"/>
              </a:spcBef>
              <a:buNone/>
              <a:defRPr b="0" i="0" sz="900" u="none" cap="none" strike="noStrike">
                <a:solidFill>
                  <a:srgbClr val="888888"/>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ine.es/" TargetMode="External"/><Relationship Id="rId4" Type="http://schemas.openxmlformats.org/officeDocument/2006/relationships/hyperlink" Target="https://www.eustat.eus/estadisticas/tema_37/opt_0/ti_poblacion-en-relacion-con-la-actividad-pra/tema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ikuspegi.eus/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zas.eus/materiales-y-herramientas/coleccion-usteak-ustel/" TargetMode="External"/><Relationship Id="rId4" Type="http://schemas.openxmlformats.org/officeDocument/2006/relationships/hyperlink" Target="https://cdn.zas.eus/wp-content/uploads/2020/10/usteak_ustel_colecciOn_final.pdf" TargetMode="External"/><Relationship Id="rId5" Type="http://schemas.openxmlformats.org/officeDocument/2006/relationships/hyperlink" Target="https://zas.eus/materiales-y-herramientas/111-preguntas-o-el-rompecabezas-de-la-inmigracion/" TargetMode="External"/><Relationship Id="rId6"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image" Target="../media/image11.jpg"/><Relationship Id="rId5"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kuspegi.eus/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portada01-10.jpg" id="139" name="Google Shape;139;p12"/>
          <p:cNvPicPr preferRelativeResize="0"/>
          <p:nvPr/>
        </p:nvPicPr>
        <p:blipFill rotWithShape="1">
          <a:blip r:embed="rId3">
            <a:alphaModFix/>
          </a:blip>
          <a:srcRect b="71000" l="0" r="0" t="0"/>
          <a:stretch/>
        </p:blipFill>
        <p:spPr>
          <a:xfrm>
            <a:off x="1354" y="0"/>
            <a:ext cx="9141291" cy="1491630"/>
          </a:xfrm>
          <a:prstGeom prst="rect">
            <a:avLst/>
          </a:prstGeom>
          <a:noFill/>
          <a:ln>
            <a:noFill/>
          </a:ln>
        </p:spPr>
      </p:pic>
      <p:sp>
        <p:nvSpPr>
          <p:cNvPr id="140" name="Google Shape;140;p12"/>
          <p:cNvSpPr txBox="1"/>
          <p:nvPr/>
        </p:nvSpPr>
        <p:spPr>
          <a:xfrm>
            <a:off x="323528" y="1923678"/>
            <a:ext cx="7416824" cy="7920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Oswald"/>
              <a:buNone/>
            </a:pPr>
            <a:r>
              <a:rPr b="1" i="0" lang="es-ES" sz="2400" u="none" cap="none" strike="noStrike">
                <a:solidFill>
                  <a:schemeClr val="accent1"/>
                </a:solidFill>
                <a:latin typeface="Oswald"/>
                <a:ea typeface="Oswald"/>
                <a:cs typeface="Oswald"/>
                <a:sym typeface="Oswald"/>
              </a:rPr>
              <a:t>Población de origen extranjero en la CAE</a:t>
            </a:r>
            <a:endParaRPr b="1" i="0" sz="2000" u="none" cap="none" strike="noStrike">
              <a:solidFill>
                <a:schemeClr val="accent1"/>
              </a:solidFill>
              <a:latin typeface="Oswald"/>
              <a:ea typeface="Oswald"/>
              <a:cs typeface="Oswald"/>
              <a:sym typeface="Oswald"/>
            </a:endParaRPr>
          </a:p>
        </p:txBody>
      </p:sp>
      <p:grpSp>
        <p:nvGrpSpPr>
          <p:cNvPr id="141" name="Google Shape;141;p12"/>
          <p:cNvGrpSpPr/>
          <p:nvPr/>
        </p:nvGrpSpPr>
        <p:grpSpPr>
          <a:xfrm>
            <a:off x="395536" y="3939902"/>
            <a:ext cx="5774556" cy="720080"/>
            <a:chOff x="395536" y="3939902"/>
            <a:chExt cx="5774556" cy="720080"/>
          </a:xfrm>
        </p:grpSpPr>
        <p:sp>
          <p:nvSpPr>
            <p:cNvPr id="142" name="Google Shape;142;p12"/>
            <p:cNvSpPr/>
            <p:nvPr/>
          </p:nvSpPr>
          <p:spPr>
            <a:xfrm>
              <a:off x="395536" y="3939902"/>
              <a:ext cx="720080" cy="72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143" name="Google Shape;143;p12"/>
            <p:cNvSpPr/>
            <p:nvPr/>
          </p:nvSpPr>
          <p:spPr>
            <a:xfrm>
              <a:off x="1406431" y="3939902"/>
              <a:ext cx="720080" cy="72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144" name="Google Shape;144;p12"/>
            <p:cNvSpPr/>
            <p:nvPr/>
          </p:nvSpPr>
          <p:spPr>
            <a:xfrm>
              <a:off x="2417326" y="3939902"/>
              <a:ext cx="720080" cy="72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145" name="Google Shape;145;p12"/>
            <p:cNvSpPr/>
            <p:nvPr/>
          </p:nvSpPr>
          <p:spPr>
            <a:xfrm>
              <a:off x="3428221" y="3939902"/>
              <a:ext cx="720080" cy="72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146" name="Google Shape;146;p12"/>
            <p:cNvSpPr/>
            <p:nvPr/>
          </p:nvSpPr>
          <p:spPr>
            <a:xfrm>
              <a:off x="4439116" y="3939902"/>
              <a:ext cx="720080" cy="720080"/>
            </a:xfrm>
            <a:prstGeom prst="rect">
              <a:avLst/>
            </a:prstGeom>
            <a:solidFill>
              <a:srgbClr val="D3BEDA"/>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147" name="Google Shape;147;p12"/>
            <p:cNvSpPr/>
            <p:nvPr/>
          </p:nvSpPr>
          <p:spPr>
            <a:xfrm>
              <a:off x="5450012" y="3939902"/>
              <a:ext cx="720080" cy="72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grpSp>
      <p:sp>
        <p:nvSpPr>
          <p:cNvPr id="148" name="Google Shape;148;p12"/>
          <p:cNvSpPr txBox="1"/>
          <p:nvPr/>
        </p:nvSpPr>
        <p:spPr>
          <a:xfrm>
            <a:off x="323528" y="2571750"/>
            <a:ext cx="7416824" cy="10081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swald"/>
              <a:buNone/>
            </a:pPr>
            <a:r>
              <a:rPr b="0" i="0" lang="es-ES" sz="1800" u="none" cap="none" strike="noStrike">
                <a:solidFill>
                  <a:schemeClr val="dk1"/>
                </a:solidFill>
                <a:latin typeface="Oswald"/>
                <a:ea typeface="Oswald"/>
                <a:cs typeface="Oswald"/>
                <a:sym typeface="Oswald"/>
              </a:rPr>
              <a:t>Ane Estebaranz Delgado – ane.estebaranz@ehu.eus</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600"/>
              </a:spcBef>
              <a:spcAft>
                <a:spcPts val="0"/>
              </a:spcAft>
              <a:buClr>
                <a:srgbClr val="7F7F7F"/>
              </a:buClr>
              <a:buSzPts val="1200"/>
              <a:buFont typeface="Oswald"/>
              <a:buNone/>
            </a:pPr>
            <a:r>
              <a:rPr b="0" i="0" lang="es-ES" sz="1200" u="none" cap="none" strike="noStrike">
                <a:solidFill>
                  <a:srgbClr val="7F7F7F"/>
                </a:solidFill>
                <a:latin typeface="Oswald"/>
                <a:ea typeface="Oswald"/>
                <a:cs typeface="Oswald"/>
                <a:sym typeface="Oswald"/>
              </a:rPr>
              <a:t>Ikuspegi – Observatorio Vasco de Inmigración</a:t>
            </a:r>
            <a:br>
              <a:rPr b="1" i="0" lang="es-ES" sz="1200" u="none" cap="none" strike="noStrike">
                <a:solidFill>
                  <a:schemeClr val="dk1"/>
                </a:solidFill>
                <a:latin typeface="Oswald"/>
                <a:ea typeface="Oswald"/>
                <a:cs typeface="Oswald"/>
                <a:sym typeface="Oswald"/>
              </a:rPr>
            </a:br>
            <a:r>
              <a:rPr b="0" i="0" lang="es-ES" sz="1200" u="none" cap="none" strike="noStrike">
                <a:solidFill>
                  <a:schemeClr val="accent1"/>
                </a:solidFill>
                <a:latin typeface="Oswald"/>
                <a:ea typeface="Oswald"/>
                <a:cs typeface="Oswald"/>
                <a:sym typeface="Oswald"/>
              </a:rPr>
              <a:t>www.ikuspegi.eus</a:t>
            </a:r>
            <a:endParaRPr b="0" i="0" sz="1200" u="none" cap="none" strike="noStrike">
              <a:solidFill>
                <a:schemeClr val="accent1"/>
              </a:solidFill>
              <a:latin typeface="Oswald"/>
              <a:ea typeface="Oswald"/>
              <a:cs typeface="Oswald"/>
              <a:sym typeface="Oswald"/>
            </a:endParaRPr>
          </a:p>
        </p:txBody>
      </p:sp>
      <p:sp>
        <p:nvSpPr>
          <p:cNvPr id="149" name="Google Shape;149;p12"/>
          <p:cNvSpPr txBox="1"/>
          <p:nvPr/>
        </p:nvSpPr>
        <p:spPr>
          <a:xfrm>
            <a:off x="5436096" y="3939902"/>
            <a:ext cx="3384376" cy="72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F"/>
              </a:buClr>
              <a:buSzPts val="1400"/>
              <a:buFont typeface="Oswald"/>
              <a:buNone/>
            </a:pPr>
            <a:r>
              <a:rPr b="0" i="0" lang="es-ES" sz="1400" u="none" cap="none" strike="noStrike">
                <a:solidFill>
                  <a:srgbClr val="3F3F3F"/>
                </a:solidFill>
                <a:latin typeface="Oswald"/>
                <a:ea typeface="Oswald"/>
                <a:cs typeface="Oswald"/>
                <a:sym typeface="Oswald"/>
              </a:rPr>
              <a:t>04/11/2024</a:t>
            </a:r>
            <a:endParaRPr b="0" i="0" sz="1400" u="none" cap="none" strike="noStrike">
              <a:solidFill>
                <a:srgbClr val="3F3F3F"/>
              </a:solidFill>
              <a:latin typeface="Oswald"/>
              <a:ea typeface="Oswald"/>
              <a:cs typeface="Oswald"/>
              <a:sym typeface="Oswald"/>
            </a:endParaRPr>
          </a:p>
          <a:p>
            <a:pPr indent="0" lvl="0" marL="0" marR="0" rtl="0" algn="l">
              <a:spcBef>
                <a:spcPts val="0"/>
              </a:spcBef>
              <a:spcAft>
                <a:spcPts val="0"/>
              </a:spcAft>
              <a:buNone/>
            </a:pPr>
            <a:r>
              <a:rPr b="0" i="0" lang="es-ES" sz="1400" u="none" cap="none" strike="noStrike">
                <a:solidFill>
                  <a:srgbClr val="3F3F3F"/>
                </a:solidFill>
                <a:latin typeface="Oswald"/>
                <a:ea typeface="Oswald"/>
                <a:cs typeface="Oswald"/>
                <a:sym typeface="Oswald"/>
              </a:rPr>
              <a:t>CIFP Tartanga LHII</a:t>
            </a:r>
            <a:endParaRPr b="0" i="0" sz="1400" u="none" cap="none" strike="noStrike">
              <a:solidFill>
                <a:srgbClr val="3F3F3F"/>
              </a:solidFill>
              <a:latin typeface="Oswald"/>
              <a:ea typeface="Oswald"/>
              <a:cs typeface="Oswald"/>
              <a:sym typeface="Oswald"/>
            </a:endParaRPr>
          </a:p>
        </p:txBody>
      </p:sp>
      <p:pic>
        <p:nvPicPr>
          <p:cNvPr id="150" name="Google Shape;150;p12"/>
          <p:cNvPicPr preferRelativeResize="0"/>
          <p:nvPr/>
        </p:nvPicPr>
        <p:blipFill rotWithShape="1">
          <a:blip r:embed="rId4">
            <a:alphaModFix/>
          </a:blip>
          <a:srcRect b="0" l="0" r="0" t="0"/>
          <a:stretch/>
        </p:blipFill>
        <p:spPr>
          <a:xfrm>
            <a:off x="7557843" y="292873"/>
            <a:ext cx="1262629" cy="703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Áreas geográficas de origen</a:t>
            </a:r>
            <a:endParaRPr sz="1600"/>
          </a:p>
        </p:txBody>
      </p:sp>
      <p:sp>
        <p:nvSpPr>
          <p:cNvPr id="231" name="Google Shape;231;p21"/>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32" name="Google Shape;232;p21"/>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sp>
        <p:nvSpPr>
          <p:cNvPr id="233" name="Google Shape;233;p21"/>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234" name="Google Shape;234;p21"/>
          <p:cNvPicPr preferRelativeResize="0"/>
          <p:nvPr/>
        </p:nvPicPr>
        <p:blipFill rotWithShape="1">
          <a:blip r:embed="rId3">
            <a:alphaModFix/>
          </a:blip>
          <a:srcRect b="16400" l="21126" r="17449" t="45800"/>
          <a:stretch/>
        </p:blipFill>
        <p:spPr>
          <a:xfrm>
            <a:off x="1043608" y="1596872"/>
            <a:ext cx="7776864" cy="29911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type="title"/>
          </p:nvPr>
        </p:nvSpPr>
        <p:spPr>
          <a:xfrm>
            <a:off x="395536" y="627534"/>
            <a:ext cx="2376264"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Áreas geográficas de origen. Evolución</a:t>
            </a:r>
            <a:endParaRPr sz="1600">
              <a:solidFill>
                <a:schemeClr val="accent1"/>
              </a:solidFill>
            </a:endParaRPr>
          </a:p>
        </p:txBody>
      </p:sp>
      <p:sp>
        <p:nvSpPr>
          <p:cNvPr id="241" name="Google Shape;241;p22"/>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42" name="Google Shape;242;p22"/>
          <p:cNvSpPr txBox="1"/>
          <p:nvPr/>
        </p:nvSpPr>
        <p:spPr>
          <a:xfrm>
            <a:off x="6219564" y="4623978"/>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pic>
        <p:nvPicPr>
          <p:cNvPr id="243" name="Google Shape;243;p22"/>
          <p:cNvPicPr preferRelativeResize="0"/>
          <p:nvPr/>
        </p:nvPicPr>
        <p:blipFill rotWithShape="1">
          <a:blip r:embed="rId3">
            <a:alphaModFix/>
          </a:blip>
          <a:srcRect b="15560" l="38975" r="17450" t="36560"/>
          <a:stretch/>
        </p:blipFill>
        <p:spPr>
          <a:xfrm>
            <a:off x="3092678" y="627534"/>
            <a:ext cx="5814362" cy="39929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Áreas geográficas de origen y sexo-género.</a:t>
            </a:r>
            <a:endParaRPr sz="1600"/>
          </a:p>
        </p:txBody>
      </p:sp>
      <p:sp>
        <p:nvSpPr>
          <p:cNvPr id="250" name="Google Shape;250;p23"/>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51" name="Google Shape;251;p23"/>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sp>
        <p:nvSpPr>
          <p:cNvPr id="252" name="Google Shape;252;p23"/>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253" name="Google Shape;253;p23"/>
          <p:cNvPicPr preferRelativeResize="0"/>
          <p:nvPr/>
        </p:nvPicPr>
        <p:blipFill rotWithShape="1">
          <a:blip r:embed="rId3">
            <a:alphaModFix/>
          </a:blip>
          <a:srcRect b="23961" l="30575" r="7475" t="33200"/>
          <a:stretch/>
        </p:blipFill>
        <p:spPr>
          <a:xfrm>
            <a:off x="1868170" y="1635646"/>
            <a:ext cx="6664270" cy="28803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type="title"/>
          </p:nvPr>
        </p:nvSpPr>
        <p:spPr>
          <a:xfrm>
            <a:off x="395536" y="555526"/>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Países de origen</a:t>
            </a:r>
            <a:endParaRPr sz="1600"/>
          </a:p>
        </p:txBody>
      </p:sp>
      <p:sp>
        <p:nvSpPr>
          <p:cNvPr id="260" name="Google Shape;260;p24"/>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61" name="Google Shape;261;p24"/>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sp>
        <p:nvSpPr>
          <p:cNvPr id="262" name="Google Shape;262;p24"/>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263" name="Google Shape;263;p24"/>
          <p:cNvPicPr preferRelativeResize="0"/>
          <p:nvPr/>
        </p:nvPicPr>
        <p:blipFill rotWithShape="1">
          <a:blip r:embed="rId3">
            <a:alphaModFix/>
          </a:blip>
          <a:srcRect b="48378" l="35531" r="17451" t="49060"/>
          <a:stretch/>
        </p:blipFill>
        <p:spPr>
          <a:xfrm>
            <a:off x="2662014" y="1275606"/>
            <a:ext cx="6345088" cy="216024"/>
          </a:xfrm>
          <a:prstGeom prst="rect">
            <a:avLst/>
          </a:prstGeom>
          <a:noFill/>
          <a:ln>
            <a:noFill/>
          </a:ln>
        </p:spPr>
      </p:pic>
      <p:grpSp>
        <p:nvGrpSpPr>
          <p:cNvPr id="264" name="Google Shape;264;p24"/>
          <p:cNvGrpSpPr/>
          <p:nvPr/>
        </p:nvGrpSpPr>
        <p:grpSpPr>
          <a:xfrm>
            <a:off x="419100" y="1514475"/>
            <a:ext cx="8545363" cy="3108681"/>
            <a:chOff x="549599" y="1635646"/>
            <a:chExt cx="8414864" cy="2987510"/>
          </a:xfrm>
        </p:grpSpPr>
        <p:pic>
          <p:nvPicPr>
            <p:cNvPr id="265" name="Google Shape;265;p24"/>
            <p:cNvPicPr preferRelativeResize="0"/>
            <p:nvPr/>
          </p:nvPicPr>
          <p:blipFill rotWithShape="1">
            <a:blip r:embed="rId3">
              <a:alphaModFix/>
            </a:blip>
            <a:srcRect b="15560" l="17451" r="22253" t="51721"/>
            <a:stretch/>
          </p:blipFill>
          <p:spPr>
            <a:xfrm>
              <a:off x="549599" y="1635646"/>
              <a:ext cx="8414864" cy="2987510"/>
            </a:xfrm>
            <a:prstGeom prst="rect">
              <a:avLst/>
            </a:prstGeom>
            <a:noFill/>
            <a:ln>
              <a:noFill/>
            </a:ln>
          </p:spPr>
        </p:pic>
        <p:sp>
          <p:nvSpPr>
            <p:cNvPr id="266" name="Google Shape;266;p24"/>
            <p:cNvSpPr/>
            <p:nvPr/>
          </p:nvSpPr>
          <p:spPr>
            <a:xfrm>
              <a:off x="8917182" y="1647837"/>
              <a:ext cx="47281" cy="29095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67" name="Google Shape;267;p24"/>
            <p:cNvSpPr/>
            <p:nvPr/>
          </p:nvSpPr>
          <p:spPr>
            <a:xfrm>
              <a:off x="2416821" y="1647836"/>
              <a:ext cx="689174" cy="297531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68" name="Google Shape;268;p24"/>
            <p:cNvSpPr/>
            <p:nvPr/>
          </p:nvSpPr>
          <p:spPr>
            <a:xfrm>
              <a:off x="4571999" y="1707654"/>
              <a:ext cx="694237" cy="284973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69" name="Google Shape;269;p24"/>
            <p:cNvSpPr/>
            <p:nvPr/>
          </p:nvSpPr>
          <p:spPr>
            <a:xfrm>
              <a:off x="6732240" y="1721098"/>
              <a:ext cx="720080" cy="290205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Nacionalización</a:t>
            </a:r>
            <a:endParaRPr sz="1600"/>
          </a:p>
        </p:txBody>
      </p:sp>
      <p:sp>
        <p:nvSpPr>
          <p:cNvPr id="276" name="Google Shape;276;p25"/>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77" name="Google Shape;277;p25"/>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86.</a:t>
            </a:r>
            <a:endParaRPr b="0" i="1" sz="800" u="none" cap="none" strike="noStrike">
              <a:solidFill>
                <a:schemeClr val="dk1"/>
              </a:solidFill>
              <a:latin typeface="Oswald"/>
              <a:ea typeface="Oswald"/>
              <a:cs typeface="Oswald"/>
              <a:sym typeface="Oswald"/>
            </a:endParaRPr>
          </a:p>
        </p:txBody>
      </p:sp>
      <p:sp>
        <p:nvSpPr>
          <p:cNvPr id="278" name="Google Shape;278;p25"/>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79" name="Google Shape;279;p25"/>
          <p:cNvSpPr/>
          <p:nvPr/>
        </p:nvSpPr>
        <p:spPr>
          <a:xfrm>
            <a:off x="611560" y="1270931"/>
            <a:ext cx="1944216" cy="1372827"/>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280" name="Google Shape;280;p25"/>
          <p:cNvSpPr/>
          <p:nvPr/>
        </p:nvSpPr>
        <p:spPr>
          <a:xfrm>
            <a:off x="395536" y="2499742"/>
            <a:ext cx="1080120" cy="36004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281" name="Google Shape;281;p25"/>
          <p:cNvPicPr preferRelativeResize="0"/>
          <p:nvPr/>
        </p:nvPicPr>
        <p:blipFill rotWithShape="1">
          <a:blip r:embed="rId3">
            <a:alphaModFix/>
          </a:blip>
          <a:srcRect b="22700" l="16532" r="16926" t="42300"/>
          <a:stretch/>
        </p:blipFill>
        <p:spPr>
          <a:xfrm>
            <a:off x="214076" y="1423031"/>
            <a:ext cx="8750412" cy="25888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395536" y="699542"/>
            <a:ext cx="2808312" cy="576064"/>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Solicitudes de protección internacional</a:t>
            </a:r>
            <a:endParaRPr sz="1600"/>
          </a:p>
        </p:txBody>
      </p:sp>
      <p:sp>
        <p:nvSpPr>
          <p:cNvPr id="288" name="Google Shape;288;p26"/>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89" name="Google Shape;289;p26"/>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290" name="Google Shape;290;p26"/>
          <p:cNvPicPr preferRelativeResize="0"/>
          <p:nvPr/>
        </p:nvPicPr>
        <p:blipFill rotWithShape="1">
          <a:blip r:embed="rId3">
            <a:alphaModFix/>
          </a:blip>
          <a:srcRect b="18921" l="30575" r="33725" t="30680"/>
          <a:stretch/>
        </p:blipFill>
        <p:spPr>
          <a:xfrm>
            <a:off x="4034340" y="771550"/>
            <a:ext cx="4570108" cy="4032448"/>
          </a:xfrm>
          <a:prstGeom prst="rect">
            <a:avLst/>
          </a:prstGeom>
          <a:noFill/>
          <a:ln>
            <a:noFill/>
          </a:ln>
        </p:spPr>
      </p:pic>
      <p:pic>
        <p:nvPicPr>
          <p:cNvPr id="291" name="Google Shape;291;p26"/>
          <p:cNvPicPr preferRelativeResize="0"/>
          <p:nvPr/>
        </p:nvPicPr>
        <p:blipFill rotWithShape="1">
          <a:blip r:embed="rId4">
            <a:alphaModFix/>
          </a:blip>
          <a:srcRect b="18919" l="6951" r="72574" t="37400"/>
          <a:stretch/>
        </p:blipFill>
        <p:spPr>
          <a:xfrm>
            <a:off x="1442052" y="1635646"/>
            <a:ext cx="2376264" cy="3168352"/>
          </a:xfrm>
          <a:prstGeom prst="rect">
            <a:avLst/>
          </a:prstGeom>
          <a:noFill/>
          <a:ln>
            <a:noFill/>
          </a:ln>
        </p:spPr>
      </p:pic>
      <p:sp>
        <p:nvSpPr>
          <p:cNvPr id="292" name="Google Shape;292;p26"/>
          <p:cNvSpPr txBox="1"/>
          <p:nvPr/>
        </p:nvSpPr>
        <p:spPr>
          <a:xfrm>
            <a:off x="251520" y="4011910"/>
            <a:ext cx="1190532" cy="74635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es-ES" sz="850" u="none" cap="none" strike="noStrike">
                <a:solidFill>
                  <a:srgbClr val="7F7F7F"/>
                </a:solidFill>
                <a:latin typeface="Oswald"/>
                <a:ea typeface="Oswald"/>
                <a:cs typeface="Oswald"/>
                <a:sym typeface="Oswald"/>
              </a:rPr>
              <a:t>Solicitudes de protección internacional por país de origen, absolutos y % verticales, 2022</a:t>
            </a:r>
            <a:endParaRPr/>
          </a:p>
        </p:txBody>
      </p:sp>
      <p:sp>
        <p:nvSpPr>
          <p:cNvPr id="293" name="Google Shape;293;p26"/>
          <p:cNvSpPr txBox="1"/>
          <p:nvPr/>
        </p:nvSpPr>
        <p:spPr>
          <a:xfrm>
            <a:off x="5940152" y="4731990"/>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Ámbito laboral</a:t>
            </a:r>
            <a:endParaRPr sz="1600"/>
          </a:p>
        </p:txBody>
      </p:sp>
      <p:sp>
        <p:nvSpPr>
          <p:cNvPr id="300" name="Google Shape;300;p27"/>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01" name="Google Shape;301;p27"/>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88.</a:t>
            </a:r>
            <a:endParaRPr b="0" i="1" sz="800" u="none" cap="none" strike="noStrike">
              <a:solidFill>
                <a:schemeClr val="dk1"/>
              </a:solidFill>
              <a:latin typeface="Oswald"/>
              <a:ea typeface="Oswald"/>
              <a:cs typeface="Oswald"/>
              <a:sym typeface="Oswald"/>
            </a:endParaRPr>
          </a:p>
        </p:txBody>
      </p:sp>
      <p:sp>
        <p:nvSpPr>
          <p:cNvPr id="302" name="Google Shape;302;p27"/>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pic>
        <p:nvPicPr>
          <p:cNvPr id="303" name="Google Shape;303;p27"/>
          <p:cNvPicPr preferRelativeResize="0"/>
          <p:nvPr/>
        </p:nvPicPr>
        <p:blipFill rotWithShape="1">
          <a:blip r:embed="rId3">
            <a:alphaModFix/>
          </a:blip>
          <a:srcRect b="29840" l="49473" r="9576" t="40759"/>
          <a:stretch/>
        </p:blipFill>
        <p:spPr>
          <a:xfrm>
            <a:off x="2915816" y="1851670"/>
            <a:ext cx="5616624" cy="25202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ph idx="1" type="body"/>
          </p:nvPr>
        </p:nvSpPr>
        <p:spPr>
          <a:xfrm>
            <a:off x="398008" y="1851670"/>
            <a:ext cx="8422464" cy="2880320"/>
          </a:xfrm>
          <a:prstGeom prst="rect">
            <a:avLst/>
          </a:prstGeom>
          <a:noFill/>
          <a:ln>
            <a:noFill/>
          </a:ln>
        </p:spPr>
        <p:txBody>
          <a:bodyPr anchorCtr="0" anchor="b" bIns="0" lIns="0" spcFirstLastPara="1" rIns="90000" wrap="square" tIns="0">
            <a:noAutofit/>
          </a:bodyPr>
          <a:lstStyle/>
          <a:p>
            <a:pPr indent="-171450" lvl="0" marL="171450" rtl="0" algn="l">
              <a:lnSpc>
                <a:spcPct val="100000"/>
              </a:lnSpc>
              <a:spcBef>
                <a:spcPts val="0"/>
              </a:spcBef>
              <a:spcAft>
                <a:spcPts val="0"/>
              </a:spcAft>
              <a:buClr>
                <a:schemeClr val="dk1"/>
              </a:buClr>
              <a:buSzPts val="1200"/>
              <a:buFont typeface="Arial"/>
              <a:buChar char="•"/>
            </a:pPr>
            <a:r>
              <a:rPr lang="es-ES" sz="1200"/>
              <a:t>Instituto Nacional de Estadística (INE)</a:t>
            </a:r>
            <a:endParaRPr/>
          </a:p>
          <a:p>
            <a:pPr indent="-171450" lvl="1" marL="914400" rtl="0" algn="l">
              <a:spcBef>
                <a:spcPts val="1410"/>
              </a:spcBef>
              <a:spcAft>
                <a:spcPts val="0"/>
              </a:spcAft>
              <a:buClr>
                <a:schemeClr val="dk1"/>
              </a:buClr>
              <a:buSzPts val="1050"/>
              <a:buFont typeface="Arial"/>
              <a:buChar char="•"/>
            </a:pPr>
            <a:r>
              <a:rPr lang="es-ES" sz="1050" u="sng">
                <a:solidFill>
                  <a:schemeClr val="hlink"/>
                </a:solidFill>
                <a:hlinkClick r:id="rId3"/>
              </a:rPr>
              <a:t>https://www.ine.es/</a:t>
            </a:r>
            <a:r>
              <a:rPr lang="es-ES" sz="1050"/>
              <a:t> </a:t>
            </a:r>
            <a:endParaRPr/>
          </a:p>
          <a:p>
            <a:pPr indent="-95250" lvl="0" marL="171450" rtl="0" algn="l">
              <a:lnSpc>
                <a:spcPct val="100000"/>
              </a:lnSpc>
              <a:spcBef>
                <a:spcPts val="0"/>
              </a:spcBef>
              <a:spcAft>
                <a:spcPts val="0"/>
              </a:spcAft>
              <a:buClr>
                <a:schemeClr val="dk1"/>
              </a:buClr>
              <a:buSzPts val="1200"/>
              <a:buFont typeface="Arial"/>
              <a:buNone/>
            </a:pPr>
            <a:r>
              <a:t/>
            </a:r>
            <a:endParaRPr sz="1200"/>
          </a:p>
          <a:p>
            <a:pPr indent="-171450" lvl="0" marL="171450" rtl="0" algn="l">
              <a:lnSpc>
                <a:spcPct val="100000"/>
              </a:lnSpc>
              <a:spcBef>
                <a:spcPts val="1200"/>
              </a:spcBef>
              <a:spcAft>
                <a:spcPts val="0"/>
              </a:spcAft>
              <a:buClr>
                <a:schemeClr val="dk1"/>
              </a:buClr>
              <a:buSzPts val="1200"/>
              <a:buFont typeface="Arial"/>
              <a:buChar char="•"/>
            </a:pPr>
            <a:r>
              <a:rPr lang="es-ES" sz="1200"/>
              <a:t>Población en relación con la actividad (PRA) - Eustat</a:t>
            </a:r>
            <a:endParaRPr sz="1200"/>
          </a:p>
          <a:p>
            <a:pPr indent="-171450" lvl="1" marL="914400" rtl="0" algn="l">
              <a:spcBef>
                <a:spcPts val="1410"/>
              </a:spcBef>
              <a:spcAft>
                <a:spcPts val="0"/>
              </a:spcAft>
              <a:buClr>
                <a:schemeClr val="dk1"/>
              </a:buClr>
              <a:buSzPts val="1050"/>
              <a:buFont typeface="Arial"/>
              <a:buChar char="•"/>
            </a:pPr>
            <a:r>
              <a:rPr lang="es-ES" sz="1050" u="sng">
                <a:solidFill>
                  <a:schemeClr val="hlink"/>
                </a:solidFill>
                <a:hlinkClick r:id="rId4"/>
              </a:rPr>
              <a:t>https://www.eustat.eus/estadisticas/tema_37/opt_0/ti_poblacion-en-relacion-con-la-actividad-pra/temas.html</a:t>
            </a:r>
            <a:r>
              <a:rPr lang="es-ES" sz="1050"/>
              <a:t>  </a:t>
            </a:r>
            <a:endParaRPr sz="1050"/>
          </a:p>
          <a:p>
            <a:pPr indent="-114300" lvl="0" marL="171450" rtl="0" algn="l">
              <a:lnSpc>
                <a:spcPct val="100000"/>
              </a:lnSpc>
              <a:spcBef>
                <a:spcPts val="0"/>
              </a:spcBef>
              <a:spcAft>
                <a:spcPts val="0"/>
              </a:spcAft>
              <a:buClr>
                <a:schemeClr val="dk1"/>
              </a:buClr>
              <a:buSzPts val="900"/>
              <a:buFont typeface="Arial"/>
              <a:buNone/>
            </a:pPr>
            <a:r>
              <a:t/>
            </a:r>
            <a:endParaRPr sz="900"/>
          </a:p>
          <a:p>
            <a:pPr indent="-114300" lvl="0" marL="171450" rtl="0" algn="l">
              <a:lnSpc>
                <a:spcPct val="100000"/>
              </a:lnSpc>
              <a:spcBef>
                <a:spcPts val="1200"/>
              </a:spcBef>
              <a:spcAft>
                <a:spcPts val="0"/>
              </a:spcAft>
              <a:buClr>
                <a:schemeClr val="dk1"/>
              </a:buClr>
              <a:buSzPts val="900"/>
              <a:buFont typeface="Arial"/>
              <a:buNone/>
            </a:pPr>
            <a:r>
              <a:t/>
            </a:r>
            <a:endParaRPr sz="900"/>
          </a:p>
        </p:txBody>
      </p:sp>
      <p:sp>
        <p:nvSpPr>
          <p:cNvPr id="309" name="Google Shape;309;p28"/>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Oswald"/>
              <a:buNone/>
            </a:pPr>
            <a:r>
              <a:rPr b="0" i="0" lang="es-ES" sz="3200" u="none" cap="none" strike="noStrike">
                <a:solidFill>
                  <a:schemeClr val="accent1"/>
                </a:solidFill>
                <a:latin typeface="Oswald"/>
                <a:ea typeface="Oswald"/>
                <a:cs typeface="Oswald"/>
                <a:sym typeface="Oswald"/>
              </a:rPr>
              <a:t>Otras fuentes de datos estadísticos</a:t>
            </a:r>
            <a:endParaRPr b="0" i="0" sz="3200" u="none" cap="none" strike="noStrike">
              <a:solidFill>
                <a:schemeClr val="accent1"/>
              </a:solidFill>
              <a:latin typeface="Oswald"/>
              <a:ea typeface="Oswald"/>
              <a:cs typeface="Oswald"/>
              <a:sym typeface="Oswald"/>
            </a:endParaRPr>
          </a:p>
        </p:txBody>
      </p:sp>
      <p:sp>
        <p:nvSpPr>
          <p:cNvPr id="310" name="Google Shape;310;p28"/>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9"/>
          <p:cNvSpPr txBox="1"/>
          <p:nvPr>
            <p:ph idx="1" type="body"/>
          </p:nvPr>
        </p:nvSpPr>
        <p:spPr>
          <a:xfrm>
            <a:off x="398008" y="1851670"/>
            <a:ext cx="8422464" cy="2880320"/>
          </a:xfrm>
          <a:prstGeom prst="rect">
            <a:avLst/>
          </a:prstGeom>
          <a:noFill/>
          <a:ln>
            <a:noFill/>
          </a:ln>
        </p:spPr>
        <p:txBody>
          <a:bodyPr anchorCtr="0" anchor="b" bIns="0" lIns="0" spcFirstLastPara="1" rIns="90000" wrap="square" tIns="0">
            <a:noAutofit/>
          </a:bodyPr>
          <a:lstStyle/>
          <a:p>
            <a:pPr indent="-171450" lvl="0" marL="171450" rtl="0" algn="l">
              <a:lnSpc>
                <a:spcPct val="100000"/>
              </a:lnSpc>
              <a:spcBef>
                <a:spcPts val="0"/>
              </a:spcBef>
              <a:spcAft>
                <a:spcPts val="0"/>
              </a:spcAft>
              <a:buClr>
                <a:schemeClr val="dk1"/>
              </a:buClr>
              <a:buSzPts val="1200"/>
              <a:buFont typeface="Arial"/>
              <a:buChar char="•"/>
            </a:pPr>
            <a:r>
              <a:rPr lang="es-ES" sz="1200"/>
              <a:t>Euskadi pasa de ser un territorio emisor de emigración a receptor de inmigración:</a:t>
            </a:r>
            <a:endParaRPr/>
          </a:p>
          <a:p>
            <a:pPr indent="-171450" lvl="1" marL="914400" rtl="0" algn="l">
              <a:spcBef>
                <a:spcPts val="1440"/>
              </a:spcBef>
              <a:spcAft>
                <a:spcPts val="0"/>
              </a:spcAft>
              <a:buClr>
                <a:schemeClr val="dk1"/>
              </a:buClr>
              <a:buSzPts val="1200"/>
              <a:buFont typeface="Arial"/>
              <a:buChar char="•"/>
            </a:pPr>
            <a:r>
              <a:rPr lang="es-ES"/>
              <a:t>Emigración a otros países (hasta mediados del siglo XX)</a:t>
            </a:r>
            <a:endParaRPr/>
          </a:p>
          <a:p>
            <a:pPr indent="-171450" lvl="1" marL="914400" rtl="0" algn="l">
              <a:spcBef>
                <a:spcPts val="240"/>
              </a:spcBef>
              <a:spcAft>
                <a:spcPts val="0"/>
              </a:spcAft>
              <a:buClr>
                <a:schemeClr val="dk1"/>
              </a:buClr>
              <a:buSzPts val="1200"/>
              <a:buFont typeface="Arial"/>
              <a:buChar char="•"/>
            </a:pPr>
            <a:r>
              <a:rPr lang="es-ES"/>
              <a:t>Migraciones internas (estatales) (a partir de mediados del siglo XX)</a:t>
            </a:r>
            <a:endParaRPr/>
          </a:p>
          <a:p>
            <a:pPr indent="-104775" lvl="0" marL="171450" rtl="0" algn="l">
              <a:lnSpc>
                <a:spcPct val="100000"/>
              </a:lnSpc>
              <a:spcBef>
                <a:spcPts val="0"/>
              </a:spcBef>
              <a:spcAft>
                <a:spcPts val="0"/>
              </a:spcAft>
              <a:buClr>
                <a:schemeClr val="dk1"/>
              </a:buClr>
              <a:buSzPts val="1050"/>
              <a:buFont typeface="Arial"/>
              <a:buNone/>
            </a:pPr>
            <a:r>
              <a:t/>
            </a:r>
            <a:endParaRPr/>
          </a:p>
          <a:p>
            <a:pPr indent="-104775" lvl="0" marL="171450" rtl="0" algn="l">
              <a:lnSpc>
                <a:spcPct val="100000"/>
              </a:lnSpc>
              <a:spcBef>
                <a:spcPts val="1200"/>
              </a:spcBef>
              <a:spcAft>
                <a:spcPts val="0"/>
              </a:spcAft>
              <a:buClr>
                <a:schemeClr val="dk1"/>
              </a:buClr>
              <a:buSzPts val="1050"/>
              <a:buFont typeface="Arial"/>
              <a:buNone/>
            </a:pPr>
            <a:r>
              <a:t/>
            </a:r>
            <a:endParaRPr/>
          </a:p>
          <a:p>
            <a:pPr indent="-104775" lvl="0" marL="171450" rtl="0" algn="l">
              <a:lnSpc>
                <a:spcPct val="100000"/>
              </a:lnSpc>
              <a:spcBef>
                <a:spcPts val="1200"/>
              </a:spcBef>
              <a:spcAft>
                <a:spcPts val="0"/>
              </a:spcAft>
              <a:buClr>
                <a:schemeClr val="dk1"/>
              </a:buClr>
              <a:buSzPts val="1050"/>
              <a:buFont typeface="Arial"/>
              <a:buNone/>
            </a:pPr>
            <a:r>
              <a:t/>
            </a:r>
            <a:endParaRPr/>
          </a:p>
        </p:txBody>
      </p:sp>
      <p:sp>
        <p:nvSpPr>
          <p:cNvPr id="316" name="Google Shape;316;p29"/>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Oswald"/>
              <a:buNone/>
            </a:pPr>
            <a:r>
              <a:rPr b="0" i="0" lang="es-ES" sz="3200" u="none" cap="none" strike="noStrike">
                <a:solidFill>
                  <a:schemeClr val="accent1"/>
                </a:solidFill>
                <a:latin typeface="Oswald"/>
                <a:ea typeface="Oswald"/>
                <a:cs typeface="Oswald"/>
                <a:sym typeface="Oswald"/>
              </a:rPr>
              <a:t>Perspectiva histórica</a:t>
            </a:r>
            <a:endParaRPr b="0" i="0" sz="3200" u="none" cap="none" strike="noStrike">
              <a:solidFill>
                <a:schemeClr val="accent1"/>
              </a:solidFill>
              <a:latin typeface="Oswald"/>
              <a:ea typeface="Oswald"/>
              <a:cs typeface="Oswald"/>
              <a:sym typeface="Oswald"/>
            </a:endParaRPr>
          </a:p>
        </p:txBody>
      </p:sp>
      <p:sp>
        <p:nvSpPr>
          <p:cNvPr id="317" name="Google Shape;317;p29"/>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0"/>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swald"/>
              <a:buNone/>
            </a:pPr>
            <a:r>
              <a:rPr lang="es-ES"/>
              <a:t>Apertura de la sociedad hacia la población migrada y medición de la discriminación</a:t>
            </a:r>
            <a:endParaRPr/>
          </a:p>
        </p:txBody>
      </p:sp>
      <p:sp>
        <p:nvSpPr>
          <p:cNvPr id="323" name="Google Shape;323;p30"/>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1400"/>
              <a:buNone/>
            </a:pPr>
            <a:r>
              <a:t/>
            </a:r>
            <a:endParaRPr/>
          </a:p>
        </p:txBody>
      </p:sp>
      <p:sp>
        <p:nvSpPr>
          <p:cNvPr id="324" name="Google Shape;324;p30"/>
          <p:cNvSpPr txBox="1"/>
          <p:nvPr/>
        </p:nvSpPr>
        <p:spPr>
          <a:xfrm>
            <a:off x="395536" y="987574"/>
            <a:ext cx="1512168" cy="12241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600"/>
              <a:buFont typeface="Oswald"/>
              <a:buNone/>
            </a:pPr>
            <a:r>
              <a:rPr b="1" i="0" lang="es-ES" sz="9600" u="none" cap="none" strike="noStrike">
                <a:solidFill>
                  <a:schemeClr val="accent1"/>
                </a:solidFill>
                <a:latin typeface="Oswald"/>
                <a:ea typeface="Oswald"/>
                <a:cs typeface="Oswald"/>
                <a:sym typeface="Oswald"/>
              </a:rPr>
              <a:t>3</a:t>
            </a:r>
            <a:endParaRPr b="1" i="0" sz="9600" u="none" cap="none" strike="noStrike">
              <a:solidFill>
                <a:schemeClr val="accent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ph idx="1" type="body"/>
          </p:nvPr>
        </p:nvSpPr>
        <p:spPr>
          <a:xfrm>
            <a:off x="398008" y="1851670"/>
            <a:ext cx="8422464" cy="2880320"/>
          </a:xfrm>
          <a:prstGeom prst="rect">
            <a:avLst/>
          </a:prstGeom>
          <a:noFill/>
          <a:ln>
            <a:noFill/>
          </a:ln>
        </p:spPr>
        <p:txBody>
          <a:bodyPr anchorCtr="0" anchor="b" bIns="0" lIns="0" spcFirstLastPara="1" rIns="90000" wrap="square" tIns="0">
            <a:noAutofit/>
          </a:bodyPr>
          <a:lstStyle/>
          <a:p>
            <a:pPr indent="-171450" lvl="0" marL="171450" rtl="0" algn="l">
              <a:lnSpc>
                <a:spcPct val="100000"/>
              </a:lnSpc>
              <a:spcBef>
                <a:spcPts val="0"/>
              </a:spcBef>
              <a:spcAft>
                <a:spcPts val="0"/>
              </a:spcAft>
              <a:buClr>
                <a:schemeClr val="dk1"/>
              </a:buClr>
              <a:buSzPts val="1200"/>
              <a:buFont typeface="Arial"/>
              <a:buChar char="•"/>
            </a:pPr>
            <a:r>
              <a:rPr lang="es-ES" sz="1200"/>
              <a:t>Presentación</a:t>
            </a:r>
            <a:endParaRPr/>
          </a:p>
          <a:p>
            <a:pPr indent="-171450" lvl="0" marL="171450" rtl="0" algn="l">
              <a:lnSpc>
                <a:spcPct val="100000"/>
              </a:lnSpc>
              <a:spcBef>
                <a:spcPts val="1200"/>
              </a:spcBef>
              <a:spcAft>
                <a:spcPts val="0"/>
              </a:spcAft>
              <a:buClr>
                <a:schemeClr val="dk1"/>
              </a:buClr>
              <a:buSzPts val="1200"/>
              <a:buFont typeface="Arial"/>
              <a:buChar char="•"/>
            </a:pPr>
            <a:r>
              <a:rPr lang="es-ES" sz="1200"/>
              <a:t>Qué es Ikuspegi</a:t>
            </a:r>
            <a:endParaRPr sz="1200"/>
          </a:p>
          <a:p>
            <a:pPr indent="-171450" lvl="0" marL="171450" rtl="0" algn="l">
              <a:lnSpc>
                <a:spcPct val="100000"/>
              </a:lnSpc>
              <a:spcBef>
                <a:spcPts val="1200"/>
              </a:spcBef>
              <a:spcAft>
                <a:spcPts val="0"/>
              </a:spcAft>
              <a:buClr>
                <a:schemeClr val="dk1"/>
              </a:buClr>
              <a:buSzPts val="1200"/>
              <a:buFont typeface="Arial"/>
              <a:buChar char="•"/>
            </a:pPr>
            <a:r>
              <a:rPr lang="es-ES" sz="1200"/>
              <a:t>Flujos migratorios y datos socio-demográficos</a:t>
            </a:r>
            <a:endParaRPr/>
          </a:p>
          <a:p>
            <a:pPr indent="-171450" lvl="0" marL="171450" rtl="0" algn="l">
              <a:lnSpc>
                <a:spcPct val="100000"/>
              </a:lnSpc>
              <a:spcBef>
                <a:spcPts val="1200"/>
              </a:spcBef>
              <a:spcAft>
                <a:spcPts val="0"/>
              </a:spcAft>
              <a:buClr>
                <a:schemeClr val="dk1"/>
              </a:buClr>
              <a:buSzPts val="1200"/>
              <a:buFont typeface="Arial"/>
              <a:buChar char="•"/>
            </a:pPr>
            <a:r>
              <a:rPr lang="es-ES" sz="1200"/>
              <a:t>Apertura de la sociedad hacia la población migrada y medición de la discriminación</a:t>
            </a:r>
            <a:endParaRPr/>
          </a:p>
          <a:p>
            <a:pPr indent="-171450" lvl="0" marL="171450" rtl="0" algn="l">
              <a:lnSpc>
                <a:spcPct val="100000"/>
              </a:lnSpc>
              <a:spcBef>
                <a:spcPts val="1200"/>
              </a:spcBef>
              <a:spcAft>
                <a:spcPts val="0"/>
              </a:spcAft>
              <a:buClr>
                <a:schemeClr val="dk1"/>
              </a:buClr>
              <a:buSzPts val="1200"/>
              <a:buFont typeface="Arial"/>
              <a:buChar char="•"/>
            </a:pPr>
            <a:r>
              <a:rPr lang="es-ES" sz="1200"/>
              <a:t>Ejercicio. Datos estadísticos y encuestas de interés</a:t>
            </a:r>
            <a:endParaRPr/>
          </a:p>
          <a:p>
            <a:pPr indent="-171450" lvl="0" marL="171450" rtl="0" algn="l">
              <a:lnSpc>
                <a:spcPct val="100000"/>
              </a:lnSpc>
              <a:spcBef>
                <a:spcPts val="1200"/>
              </a:spcBef>
              <a:spcAft>
                <a:spcPts val="0"/>
              </a:spcAft>
              <a:buClr>
                <a:schemeClr val="dk1"/>
              </a:buClr>
              <a:buSzPts val="1200"/>
              <a:buFont typeface="Arial"/>
              <a:buChar char="•"/>
            </a:pPr>
            <a:r>
              <a:rPr lang="es-ES" sz="1200"/>
              <a:t>La mirada para interpretar los datos</a:t>
            </a:r>
            <a:endParaRPr/>
          </a:p>
        </p:txBody>
      </p:sp>
      <p:sp>
        <p:nvSpPr>
          <p:cNvPr id="156" name="Google Shape;156;p13"/>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Oswald"/>
              <a:buNone/>
            </a:pPr>
            <a:r>
              <a:rPr b="0" i="0" lang="es-ES" sz="3200" u="none" cap="none" strike="noStrike">
                <a:solidFill>
                  <a:schemeClr val="accent1"/>
                </a:solidFill>
                <a:latin typeface="Oswald"/>
                <a:ea typeface="Oswald"/>
                <a:cs typeface="Oswald"/>
                <a:sym typeface="Oswald"/>
              </a:rPr>
              <a:t>Índice de contenidos</a:t>
            </a:r>
            <a:endParaRPr b="0" i="0" sz="3200" u="none" cap="none" strike="noStrike">
              <a:solidFill>
                <a:schemeClr val="accent1"/>
              </a:solidFill>
              <a:latin typeface="Oswald"/>
              <a:ea typeface="Oswald"/>
              <a:cs typeface="Oswald"/>
              <a:sym typeface="Oswald"/>
            </a:endParaRPr>
          </a:p>
        </p:txBody>
      </p:sp>
      <p:sp>
        <p:nvSpPr>
          <p:cNvPr id="157" name="Google Shape;157;p13"/>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1"/>
          <p:cNvPicPr preferRelativeResize="0"/>
          <p:nvPr/>
        </p:nvPicPr>
        <p:blipFill rotWithShape="1">
          <a:blip r:embed="rId3">
            <a:alphaModFix/>
          </a:blip>
          <a:srcRect b="23960" l="3801" r="66275" t="45800"/>
          <a:stretch/>
        </p:blipFill>
        <p:spPr>
          <a:xfrm>
            <a:off x="5292080" y="483517"/>
            <a:ext cx="2909931" cy="1837851"/>
          </a:xfrm>
          <a:prstGeom prst="rect">
            <a:avLst/>
          </a:prstGeom>
          <a:noFill/>
          <a:ln>
            <a:noFill/>
          </a:ln>
        </p:spPr>
      </p:pic>
      <p:sp>
        <p:nvSpPr>
          <p:cNvPr id="331" name="Google Shape;331;p31"/>
          <p:cNvSpPr txBox="1"/>
          <p:nvPr>
            <p:ph type="title"/>
          </p:nvPr>
        </p:nvSpPr>
        <p:spPr>
          <a:xfrm>
            <a:off x="395536" y="843558"/>
            <a:ext cx="2376264" cy="13136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Percepción de la </a:t>
            </a:r>
            <a:r>
              <a:rPr lang="es-ES" sz="1600">
                <a:solidFill>
                  <a:schemeClr val="accent1"/>
                </a:solidFill>
              </a:rPr>
              <a:t>inmigración como problema </a:t>
            </a:r>
            <a:r>
              <a:rPr lang="es-ES" sz="1600"/>
              <a:t>en Euskadi (respuesta espontánea, sugerida y personal, %)</a:t>
            </a:r>
            <a:endParaRPr sz="1600">
              <a:solidFill>
                <a:schemeClr val="accent1"/>
              </a:solidFill>
            </a:endParaRPr>
          </a:p>
        </p:txBody>
      </p:sp>
      <p:sp>
        <p:nvSpPr>
          <p:cNvPr id="332" name="Google Shape;332;p31"/>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33" name="Google Shape;333;p31"/>
          <p:cNvSpPr txBox="1"/>
          <p:nvPr/>
        </p:nvSpPr>
        <p:spPr>
          <a:xfrm>
            <a:off x="-612576" y="4587974"/>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Barómetro 2023.</a:t>
            </a:r>
            <a:endParaRPr b="0" i="1" sz="800" u="none" cap="none" strike="noStrike">
              <a:solidFill>
                <a:schemeClr val="dk1"/>
              </a:solidFill>
              <a:latin typeface="Oswald"/>
              <a:ea typeface="Oswald"/>
              <a:cs typeface="Oswald"/>
              <a:sym typeface="Oswald"/>
            </a:endParaRPr>
          </a:p>
        </p:txBody>
      </p:sp>
      <p:pic>
        <p:nvPicPr>
          <p:cNvPr id="334" name="Google Shape;334;p31"/>
          <p:cNvPicPr preferRelativeResize="0"/>
          <p:nvPr/>
        </p:nvPicPr>
        <p:blipFill rotWithShape="1">
          <a:blip r:embed="rId4">
            <a:alphaModFix/>
          </a:blip>
          <a:srcRect b="34039" l="24275" r="8526" t="25641"/>
          <a:stretch/>
        </p:blipFill>
        <p:spPr>
          <a:xfrm>
            <a:off x="2267744" y="2571750"/>
            <a:ext cx="5952661" cy="22322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2"/>
          <p:cNvSpPr txBox="1"/>
          <p:nvPr>
            <p:ph type="title"/>
          </p:nvPr>
        </p:nvSpPr>
        <p:spPr>
          <a:xfrm>
            <a:off x="395536" y="843559"/>
            <a:ext cx="2376264" cy="108012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La percepción de la presencia de personas de origen extranjero: su </a:t>
            </a:r>
            <a:r>
              <a:rPr lang="es-ES" sz="1600">
                <a:solidFill>
                  <a:schemeClr val="accent1"/>
                </a:solidFill>
              </a:rPr>
              <a:t>volumen</a:t>
            </a:r>
            <a:endParaRPr sz="1600">
              <a:solidFill>
                <a:schemeClr val="accent1"/>
              </a:solidFill>
            </a:endParaRPr>
          </a:p>
        </p:txBody>
      </p:sp>
      <p:sp>
        <p:nvSpPr>
          <p:cNvPr id="341" name="Google Shape;341;p32"/>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pic>
        <p:nvPicPr>
          <p:cNvPr id="342" name="Google Shape;342;p32"/>
          <p:cNvPicPr preferRelativeResize="0"/>
          <p:nvPr/>
        </p:nvPicPr>
        <p:blipFill rotWithShape="1">
          <a:blip r:embed="rId3">
            <a:alphaModFix/>
          </a:blip>
          <a:srcRect b="51565" l="13776" r="14824" t="29840"/>
          <a:stretch/>
        </p:blipFill>
        <p:spPr>
          <a:xfrm>
            <a:off x="1187624" y="2598645"/>
            <a:ext cx="6912768" cy="1125233"/>
          </a:xfrm>
          <a:prstGeom prst="rect">
            <a:avLst/>
          </a:prstGeom>
          <a:noFill/>
          <a:ln>
            <a:noFill/>
          </a:ln>
        </p:spPr>
      </p:pic>
      <p:sp>
        <p:nvSpPr>
          <p:cNvPr id="343" name="Google Shape;343;p32"/>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Barómetro 2023.</a:t>
            </a:r>
            <a:endParaRPr b="0" i="1" sz="800" u="none" cap="none" strike="noStrike">
              <a:solidFill>
                <a:schemeClr val="dk1"/>
              </a:solidFill>
              <a:latin typeface="Oswald"/>
              <a:ea typeface="Oswald"/>
              <a:cs typeface="Oswald"/>
              <a:sym typeface="Oswald"/>
            </a:endParaRPr>
          </a:p>
        </p:txBody>
      </p:sp>
      <p:sp>
        <p:nvSpPr>
          <p:cNvPr id="344" name="Google Shape;344;p32"/>
          <p:cNvSpPr/>
          <p:nvPr/>
        </p:nvSpPr>
        <p:spPr>
          <a:xfrm>
            <a:off x="1259632" y="3579862"/>
            <a:ext cx="2232248" cy="28803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
        <p:nvSpPr>
          <p:cNvPr id="345" name="Google Shape;345;p32"/>
          <p:cNvSpPr/>
          <p:nvPr/>
        </p:nvSpPr>
        <p:spPr>
          <a:xfrm>
            <a:off x="5910029" y="3579862"/>
            <a:ext cx="2232248" cy="28803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ph type="title"/>
          </p:nvPr>
        </p:nvSpPr>
        <p:spPr>
          <a:xfrm>
            <a:off x="395536" y="843559"/>
            <a:ext cx="1368152" cy="936103"/>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Principales </a:t>
            </a:r>
            <a:r>
              <a:rPr lang="es-ES" sz="1600">
                <a:solidFill>
                  <a:schemeClr val="accent1"/>
                </a:solidFill>
              </a:rPr>
              <a:t>estereotipos o rumores</a:t>
            </a:r>
            <a:endParaRPr sz="1600">
              <a:solidFill>
                <a:schemeClr val="accent1"/>
              </a:solidFill>
            </a:endParaRPr>
          </a:p>
        </p:txBody>
      </p:sp>
      <p:sp>
        <p:nvSpPr>
          <p:cNvPr id="352" name="Google Shape;352;p33"/>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53" name="Google Shape;353;p33"/>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Barómetro 2023.</a:t>
            </a:r>
            <a:endParaRPr b="0" i="1" sz="800" u="none" cap="none" strike="noStrike">
              <a:solidFill>
                <a:schemeClr val="dk1"/>
              </a:solidFill>
              <a:latin typeface="Oswald"/>
              <a:ea typeface="Oswald"/>
              <a:cs typeface="Oswald"/>
              <a:sym typeface="Oswald"/>
            </a:endParaRPr>
          </a:p>
        </p:txBody>
      </p:sp>
      <p:pic>
        <p:nvPicPr>
          <p:cNvPr id="354" name="Google Shape;354;p33"/>
          <p:cNvPicPr preferRelativeResize="0"/>
          <p:nvPr/>
        </p:nvPicPr>
        <p:blipFill rotWithShape="1">
          <a:blip r:embed="rId3">
            <a:alphaModFix/>
          </a:blip>
          <a:srcRect b="22281" l="14300" r="41075" t="34880"/>
          <a:stretch/>
        </p:blipFill>
        <p:spPr>
          <a:xfrm>
            <a:off x="2699792" y="915566"/>
            <a:ext cx="6120680" cy="36724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4"/>
          <p:cNvSpPr txBox="1"/>
          <p:nvPr>
            <p:ph type="title"/>
          </p:nvPr>
        </p:nvSpPr>
        <p:spPr>
          <a:xfrm>
            <a:off x="395536" y="843559"/>
            <a:ext cx="4752528" cy="720079"/>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Neurtu. Barómetro sobre la diversidad en la CAE</a:t>
            </a:r>
            <a:endParaRPr sz="1600">
              <a:solidFill>
                <a:schemeClr val="accent1"/>
              </a:solidFill>
            </a:endParaRPr>
          </a:p>
        </p:txBody>
      </p:sp>
      <p:sp>
        <p:nvSpPr>
          <p:cNvPr id="361" name="Google Shape;361;p34"/>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62" name="Google Shape;362;p34"/>
          <p:cNvSpPr txBox="1"/>
          <p:nvPr/>
        </p:nvSpPr>
        <p:spPr>
          <a:xfrm>
            <a:off x="5940152" y="4659982"/>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Neurtu 2023.</a:t>
            </a:r>
            <a:endParaRPr b="0" i="1" sz="800" u="none" cap="none" strike="noStrike">
              <a:solidFill>
                <a:schemeClr val="dk1"/>
              </a:solidFill>
              <a:latin typeface="Oswald"/>
              <a:ea typeface="Oswald"/>
              <a:cs typeface="Oswald"/>
              <a:sym typeface="Oswald"/>
            </a:endParaRPr>
          </a:p>
        </p:txBody>
      </p:sp>
      <p:pic>
        <p:nvPicPr>
          <p:cNvPr id="363" name="Google Shape;363;p34"/>
          <p:cNvPicPr preferRelativeResize="0"/>
          <p:nvPr/>
        </p:nvPicPr>
        <p:blipFill rotWithShape="1">
          <a:blip r:embed="rId3">
            <a:alphaModFix/>
          </a:blip>
          <a:srcRect b="30679" l="35825" r="14300" t="42440"/>
          <a:stretch/>
        </p:blipFill>
        <p:spPr>
          <a:xfrm>
            <a:off x="2869357" y="1898526"/>
            <a:ext cx="5670301" cy="1909996"/>
          </a:xfrm>
          <a:prstGeom prst="rect">
            <a:avLst/>
          </a:prstGeom>
          <a:noFill/>
          <a:ln>
            <a:noFill/>
          </a:ln>
        </p:spPr>
      </p:pic>
      <p:sp>
        <p:nvSpPr>
          <p:cNvPr id="364" name="Google Shape;364;p34"/>
          <p:cNvSpPr txBox="1"/>
          <p:nvPr/>
        </p:nvSpPr>
        <p:spPr>
          <a:xfrm>
            <a:off x="4579218" y="1652831"/>
            <a:ext cx="3960440"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es-ES" sz="1050" u="none" cap="none" strike="noStrike">
                <a:solidFill>
                  <a:srgbClr val="7F7F7F"/>
                </a:solidFill>
                <a:latin typeface="Oswald"/>
                <a:ea typeface="Oswald"/>
                <a:cs typeface="Oswald"/>
                <a:sym typeface="Oswald"/>
              </a:rPr>
              <a:t>Tipo de sociedad elegida para vivir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5"/>
          <p:cNvSpPr txBox="1"/>
          <p:nvPr>
            <p:ph idx="1" type="body"/>
          </p:nvPr>
        </p:nvSpPr>
        <p:spPr>
          <a:xfrm>
            <a:off x="398008" y="2067694"/>
            <a:ext cx="8422464" cy="2664296"/>
          </a:xfrm>
          <a:prstGeom prst="rect">
            <a:avLst/>
          </a:prstGeom>
          <a:noFill/>
          <a:ln>
            <a:noFill/>
          </a:ln>
        </p:spPr>
        <p:txBody>
          <a:bodyPr anchorCtr="0" anchor="b" bIns="0" lIns="0" spcFirstLastPara="1" rIns="9000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lang="es-ES" sz="1200">
                <a:solidFill>
                  <a:schemeClr val="accent1"/>
                </a:solidFill>
              </a:rPr>
              <a:t>Inmigración</a:t>
            </a:r>
            <a:r>
              <a:rPr lang="es-ES" sz="1200">
                <a:solidFill>
                  <a:schemeClr val="accent1"/>
                </a:solidFill>
              </a:rPr>
              <a:t> </a:t>
            </a:r>
            <a:endParaRPr sz="1200">
              <a:solidFill>
                <a:schemeClr val="accent1"/>
              </a:solidFill>
            </a:endParaRPr>
          </a:p>
          <a:p>
            <a:pPr indent="-171450" lvl="0" marL="171450" rtl="0" algn="l">
              <a:lnSpc>
                <a:spcPct val="100000"/>
              </a:lnSpc>
              <a:spcBef>
                <a:spcPts val="1200"/>
              </a:spcBef>
              <a:spcAft>
                <a:spcPts val="0"/>
              </a:spcAft>
              <a:buClr>
                <a:schemeClr val="dk1"/>
              </a:buClr>
              <a:buSzPts val="1200"/>
              <a:buFont typeface="Arial"/>
              <a:buChar char="•"/>
            </a:pPr>
            <a:r>
              <a:rPr lang="es-ES" sz="1200"/>
              <a:t>Barómetro. Percepciones y actitudes hacia la población de origen extranjero </a:t>
            </a:r>
            <a:r>
              <a:rPr lang="es-ES" sz="1200">
                <a:solidFill>
                  <a:srgbClr val="7F7F7F"/>
                </a:solidFill>
              </a:rPr>
              <a:t>(anual)</a:t>
            </a:r>
            <a:endParaRPr sz="1200">
              <a:solidFill>
                <a:srgbClr val="7F7F7F"/>
              </a:solidFill>
            </a:endParaRPr>
          </a:p>
          <a:p>
            <a:pPr indent="-171450" lvl="0" marL="171450" rtl="0" algn="l">
              <a:lnSpc>
                <a:spcPct val="100000"/>
              </a:lnSpc>
              <a:spcBef>
                <a:spcPts val="1200"/>
              </a:spcBef>
              <a:spcAft>
                <a:spcPts val="0"/>
              </a:spcAft>
              <a:buClr>
                <a:schemeClr val="dk1"/>
              </a:buClr>
              <a:buSzPts val="1200"/>
              <a:buFont typeface="Arial"/>
              <a:buChar char="•"/>
            </a:pPr>
            <a:r>
              <a:rPr lang="es-ES" sz="1200"/>
              <a:t>Panorámicas </a:t>
            </a:r>
            <a:r>
              <a:rPr lang="es-ES" sz="1200">
                <a:solidFill>
                  <a:srgbClr val="7F7F7F"/>
                </a:solidFill>
              </a:rPr>
              <a:t>(cuatrimestral)</a:t>
            </a:r>
            <a:endParaRPr/>
          </a:p>
          <a:p>
            <a:pPr indent="-171450" lvl="0" marL="171450" rtl="0" algn="l">
              <a:lnSpc>
                <a:spcPct val="100000"/>
              </a:lnSpc>
              <a:spcBef>
                <a:spcPts val="1200"/>
              </a:spcBef>
              <a:spcAft>
                <a:spcPts val="0"/>
              </a:spcAft>
              <a:buClr>
                <a:schemeClr val="dk1"/>
              </a:buClr>
              <a:buSzPts val="1200"/>
              <a:buFont typeface="Arial"/>
              <a:buChar char="•"/>
            </a:pPr>
            <a:r>
              <a:rPr lang="es-ES" sz="1200"/>
              <a:t>Investigaciones propias</a:t>
            </a:r>
            <a:endParaRPr/>
          </a:p>
          <a:p>
            <a:pPr indent="-171450" lvl="0" marL="171450" rtl="0" algn="l">
              <a:lnSpc>
                <a:spcPct val="100000"/>
              </a:lnSpc>
              <a:spcBef>
                <a:spcPts val="1200"/>
              </a:spcBef>
              <a:spcAft>
                <a:spcPts val="0"/>
              </a:spcAft>
              <a:buClr>
                <a:schemeClr val="dk1"/>
              </a:buClr>
              <a:buSzPts val="1200"/>
              <a:buFont typeface="Arial"/>
              <a:buChar char="•"/>
            </a:pPr>
            <a:r>
              <a:rPr lang="es-ES" sz="1200"/>
              <a:t>Proyectos externos (diagnósticos y planes)</a:t>
            </a:r>
            <a:endParaRPr/>
          </a:p>
          <a:p>
            <a:pPr indent="-95250" lvl="0" marL="171450" rtl="0" algn="l">
              <a:lnSpc>
                <a:spcPct val="100000"/>
              </a:lnSpc>
              <a:spcBef>
                <a:spcPts val="1200"/>
              </a:spcBef>
              <a:spcAft>
                <a:spcPts val="0"/>
              </a:spcAft>
              <a:buClr>
                <a:schemeClr val="dk1"/>
              </a:buClr>
              <a:buSzPts val="1200"/>
              <a:buFont typeface="Arial"/>
              <a:buNone/>
            </a:pPr>
            <a:r>
              <a:t/>
            </a:r>
            <a:endParaRPr sz="1200"/>
          </a:p>
          <a:p>
            <a:pPr indent="0" lvl="0" marL="0" marR="0" rtl="0" algn="l">
              <a:lnSpc>
                <a:spcPct val="100000"/>
              </a:lnSpc>
              <a:spcBef>
                <a:spcPts val="1200"/>
              </a:spcBef>
              <a:spcAft>
                <a:spcPts val="0"/>
              </a:spcAft>
              <a:buClr>
                <a:schemeClr val="dk1"/>
              </a:buClr>
              <a:buSzPts val="1200"/>
              <a:buFont typeface="Arial"/>
              <a:buNone/>
            </a:pPr>
            <a:r>
              <a:rPr b="1" lang="es-ES" sz="1200" u="sng">
                <a:solidFill>
                  <a:schemeClr val="hlink"/>
                </a:solidFill>
                <a:hlinkClick r:id="rId3"/>
              </a:rPr>
              <a:t>https://www.ikuspegi.eus/es/</a:t>
            </a:r>
            <a:r>
              <a:rPr b="1" lang="es-ES" sz="1200"/>
              <a:t> </a:t>
            </a:r>
            <a:endParaRPr b="1" sz="1200"/>
          </a:p>
          <a:p>
            <a:pPr indent="0" lvl="0" marL="0" marR="0" rtl="0" algn="l">
              <a:lnSpc>
                <a:spcPct val="100000"/>
              </a:lnSpc>
              <a:spcBef>
                <a:spcPts val="1200"/>
              </a:spcBef>
              <a:spcAft>
                <a:spcPts val="0"/>
              </a:spcAft>
              <a:buClr>
                <a:srgbClr val="618992"/>
              </a:buClr>
              <a:buSzPts val="1200"/>
              <a:buFont typeface="Arial"/>
              <a:buNone/>
            </a:pPr>
            <a:r>
              <a:rPr b="1" lang="es-ES" sz="1200">
                <a:solidFill>
                  <a:srgbClr val="618992"/>
                </a:solidFill>
              </a:rPr>
              <a:t>Diversidad y discriminación</a:t>
            </a:r>
            <a:endParaRPr/>
          </a:p>
          <a:p>
            <a:pPr indent="-171450" lvl="0" marL="171450" rtl="0" algn="l">
              <a:lnSpc>
                <a:spcPct val="100000"/>
              </a:lnSpc>
              <a:spcBef>
                <a:spcPts val="1200"/>
              </a:spcBef>
              <a:spcAft>
                <a:spcPts val="0"/>
              </a:spcAft>
              <a:buClr>
                <a:schemeClr val="dk1"/>
              </a:buClr>
              <a:buSzPts val="1200"/>
              <a:buFont typeface="Arial"/>
              <a:buChar char="•"/>
            </a:pPr>
            <a:r>
              <a:rPr lang="es-ES" sz="1200"/>
              <a:t>Encuesta sobre Percepciones y Actitudes en torno a la Discriminación en Euskadi (EPADE 2020)</a:t>
            </a:r>
            <a:endParaRPr/>
          </a:p>
          <a:p>
            <a:pPr indent="-171450" lvl="0" marL="171450" rtl="0" algn="l">
              <a:lnSpc>
                <a:spcPct val="100000"/>
              </a:lnSpc>
              <a:spcBef>
                <a:spcPts val="1200"/>
              </a:spcBef>
              <a:spcAft>
                <a:spcPts val="0"/>
              </a:spcAft>
              <a:buClr>
                <a:schemeClr val="dk1"/>
              </a:buClr>
              <a:buSzPts val="1200"/>
              <a:buFont typeface="Arial"/>
              <a:buChar char="•"/>
            </a:pPr>
            <a:r>
              <a:rPr lang="es-ES" sz="1200"/>
              <a:t>Neurtu. Barómetro sobre la diversidad en la CAE</a:t>
            </a:r>
            <a:endParaRPr/>
          </a:p>
          <a:p>
            <a:pPr indent="0" lvl="0" marL="0" marR="0" rtl="0" algn="l">
              <a:lnSpc>
                <a:spcPct val="100000"/>
              </a:lnSpc>
              <a:spcBef>
                <a:spcPts val="1200"/>
              </a:spcBef>
              <a:spcAft>
                <a:spcPts val="0"/>
              </a:spcAft>
              <a:buClr>
                <a:schemeClr val="dk1"/>
              </a:buClr>
              <a:buSzPts val="1050"/>
              <a:buFont typeface="Arial"/>
              <a:buNone/>
            </a:pPr>
            <a:r>
              <a:t/>
            </a:r>
            <a:endParaRPr/>
          </a:p>
        </p:txBody>
      </p:sp>
      <p:sp>
        <p:nvSpPr>
          <p:cNvPr id="370" name="Google Shape;370;p35"/>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Oswald"/>
              <a:buNone/>
            </a:pPr>
            <a:r>
              <a:rPr b="0" i="0" lang="es-ES" sz="3200" u="none" cap="none" strike="noStrike">
                <a:solidFill>
                  <a:schemeClr val="accent1"/>
                </a:solidFill>
                <a:latin typeface="Oswald"/>
                <a:ea typeface="Oswald"/>
                <a:cs typeface="Oswald"/>
                <a:sym typeface="Oswald"/>
              </a:rPr>
              <a:t>Estudios de Ikuspegi</a:t>
            </a:r>
            <a:endParaRPr b="0" i="0" sz="3200" u="none" cap="none" strike="noStrike">
              <a:solidFill>
                <a:schemeClr val="accent1"/>
              </a:solidFill>
              <a:latin typeface="Oswald"/>
              <a:ea typeface="Oswald"/>
              <a:cs typeface="Oswald"/>
              <a:sym typeface="Oswald"/>
            </a:endParaRPr>
          </a:p>
        </p:txBody>
      </p:sp>
      <p:sp>
        <p:nvSpPr>
          <p:cNvPr id="371" name="Google Shape;371;p35"/>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6"/>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2000"/>
              <a:buFont typeface="Oswald"/>
              <a:buNone/>
            </a:pPr>
            <a:r>
              <a:rPr lang="es-ES" sz="2000">
                <a:solidFill>
                  <a:schemeClr val="accent1"/>
                </a:solidFill>
              </a:rPr>
              <a:t>EJERCICIO</a:t>
            </a:r>
            <a:br>
              <a:rPr lang="es-ES"/>
            </a:br>
            <a:r>
              <a:rPr lang="es-ES"/>
              <a:t>Datos estadísticos y encuestas de interés</a:t>
            </a:r>
            <a:endParaRPr/>
          </a:p>
        </p:txBody>
      </p:sp>
      <p:sp>
        <p:nvSpPr>
          <p:cNvPr id="377" name="Google Shape;377;p36"/>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lnSpcReduction="10000"/>
          </a:bodyPr>
          <a:lstStyle/>
          <a:p>
            <a:pPr indent="-82550" lvl="0" marL="171450" rtl="0" algn="l">
              <a:spcBef>
                <a:spcPts val="0"/>
              </a:spcBef>
              <a:spcAft>
                <a:spcPts val="0"/>
              </a:spcAft>
              <a:buClr>
                <a:srgbClr val="3F3F3F"/>
              </a:buClr>
              <a:buSzPts val="1400"/>
              <a:buFont typeface="Arial"/>
              <a:buNone/>
            </a:pPr>
            <a:r>
              <a:t/>
            </a:r>
            <a:endParaRPr>
              <a:solidFill>
                <a:srgbClr val="595959"/>
              </a:solidFill>
            </a:endParaRPr>
          </a:p>
          <a:p>
            <a:pPr indent="-82550" lvl="0" marL="171450" rtl="0" algn="l">
              <a:spcBef>
                <a:spcPts val="280"/>
              </a:spcBef>
              <a:spcAft>
                <a:spcPts val="0"/>
              </a:spcAft>
              <a:buClr>
                <a:srgbClr val="3F3F3F"/>
              </a:buClr>
              <a:buSzPts val="1400"/>
              <a:buFont typeface="Arial"/>
              <a:buNone/>
            </a:pPr>
            <a:r>
              <a:t/>
            </a:r>
            <a:endParaRPr>
              <a:solidFill>
                <a:srgbClr val="595959"/>
              </a:solidFill>
            </a:endParaRPr>
          </a:p>
          <a:p>
            <a:pPr indent="-171450" lvl="0" marL="171450" rtl="0" algn="l">
              <a:spcBef>
                <a:spcPts val="280"/>
              </a:spcBef>
              <a:spcAft>
                <a:spcPts val="0"/>
              </a:spcAft>
              <a:buClr>
                <a:srgbClr val="595959"/>
              </a:buClr>
              <a:buSzPts val="1400"/>
              <a:buFont typeface="Arial"/>
              <a:buChar char="•"/>
            </a:pPr>
            <a:r>
              <a:rPr lang="es-ES">
                <a:solidFill>
                  <a:srgbClr val="595959"/>
                </a:solidFill>
              </a:rPr>
              <a:t>¿Qué datos os interesan aportar en el documental?</a:t>
            </a:r>
            <a:endParaRPr/>
          </a:p>
          <a:p>
            <a:pPr indent="-171450" lvl="0" marL="171450" rtl="0" algn="l">
              <a:spcBef>
                <a:spcPts val="280"/>
              </a:spcBef>
              <a:spcAft>
                <a:spcPts val="0"/>
              </a:spcAft>
              <a:buClr>
                <a:srgbClr val="595959"/>
              </a:buClr>
              <a:buSzPts val="1400"/>
              <a:buFont typeface="Arial"/>
              <a:buChar char="•"/>
            </a:pPr>
            <a:r>
              <a:rPr lang="es-ES">
                <a:solidFill>
                  <a:srgbClr val="595959"/>
                </a:solidFill>
              </a:rPr>
              <a:t>¿A qué fuentes acudiríais para conseguir estos datos?</a:t>
            </a:r>
            <a:endParaRPr>
              <a:solidFill>
                <a:srgbClr val="595959"/>
              </a:solidFill>
            </a:endParaRPr>
          </a:p>
        </p:txBody>
      </p:sp>
      <p:sp>
        <p:nvSpPr>
          <p:cNvPr id="378" name="Google Shape;378;p36"/>
          <p:cNvSpPr txBox="1"/>
          <p:nvPr/>
        </p:nvSpPr>
        <p:spPr>
          <a:xfrm>
            <a:off x="395536" y="987574"/>
            <a:ext cx="1512168" cy="12241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600"/>
              <a:buFont typeface="Oswald"/>
              <a:buNone/>
            </a:pPr>
            <a:r>
              <a:rPr b="1" i="0" lang="es-ES" sz="9600" u="none" cap="none" strike="noStrike">
                <a:solidFill>
                  <a:schemeClr val="accent1"/>
                </a:solidFill>
                <a:latin typeface="Oswald"/>
                <a:ea typeface="Oswald"/>
                <a:cs typeface="Oswald"/>
                <a:sym typeface="Oswald"/>
              </a:rPr>
              <a:t>4</a:t>
            </a:r>
            <a:endParaRPr b="1" i="0" sz="9600" u="none" cap="none" strike="noStrike">
              <a:solidFill>
                <a:schemeClr val="accent1"/>
              </a:solidFill>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7"/>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swald"/>
              <a:buNone/>
            </a:pPr>
            <a:r>
              <a:rPr lang="es-ES"/>
              <a:t>La mirada para interpretar datos</a:t>
            </a:r>
            <a:endParaRPr/>
          </a:p>
        </p:txBody>
      </p:sp>
      <p:sp>
        <p:nvSpPr>
          <p:cNvPr id="384" name="Google Shape;384;p37"/>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1400"/>
              <a:buNone/>
            </a:pPr>
            <a:r>
              <a:rPr lang="es-ES"/>
              <a:t>Algunos conceptos clave</a:t>
            </a:r>
            <a:endParaRPr/>
          </a:p>
        </p:txBody>
      </p:sp>
      <p:sp>
        <p:nvSpPr>
          <p:cNvPr id="385" name="Google Shape;385;p37"/>
          <p:cNvSpPr txBox="1"/>
          <p:nvPr/>
        </p:nvSpPr>
        <p:spPr>
          <a:xfrm>
            <a:off x="395536" y="987574"/>
            <a:ext cx="1512168" cy="12241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600"/>
              <a:buFont typeface="Oswald"/>
              <a:buNone/>
            </a:pPr>
            <a:r>
              <a:rPr b="1" i="0" lang="es-ES" sz="9600" u="none" cap="none" strike="noStrike">
                <a:solidFill>
                  <a:schemeClr val="accent1"/>
                </a:solidFill>
                <a:latin typeface="Oswald"/>
                <a:ea typeface="Oswald"/>
                <a:cs typeface="Oswald"/>
                <a:sym typeface="Oswald"/>
              </a:rPr>
              <a:t>5</a:t>
            </a:r>
            <a:endParaRPr b="1" i="0" sz="9600" u="none" cap="none" strike="noStrike">
              <a:solidFill>
                <a:schemeClr val="accent1"/>
              </a:solidFill>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nvSpPr>
        <p:spPr>
          <a:xfrm>
            <a:off x="395536" y="699542"/>
            <a:ext cx="374441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1600"/>
              <a:buFont typeface="Oswald"/>
              <a:buNone/>
            </a:pPr>
            <a:r>
              <a:rPr b="1" i="0" lang="es-ES" sz="1600" u="none" cap="none" strike="noStrike">
                <a:solidFill>
                  <a:schemeClr val="dk1"/>
                </a:solidFill>
                <a:latin typeface="Oswald"/>
                <a:ea typeface="Oswald"/>
                <a:cs typeface="Oswald"/>
                <a:sym typeface="Oswald"/>
              </a:rPr>
              <a:t>Algunos conceptos clave</a:t>
            </a:r>
            <a:endParaRPr b="1" i="0" sz="1600" u="none" cap="none" strike="noStrike">
              <a:solidFill>
                <a:schemeClr val="dk1"/>
              </a:solidFill>
              <a:latin typeface="Oswald"/>
              <a:ea typeface="Oswald"/>
              <a:cs typeface="Oswald"/>
              <a:sym typeface="Oswald"/>
            </a:endParaRPr>
          </a:p>
        </p:txBody>
      </p:sp>
      <p:sp>
        <p:nvSpPr>
          <p:cNvPr id="391" name="Google Shape;391;p38"/>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92" name="Google Shape;392;p38"/>
          <p:cNvSpPr txBox="1"/>
          <p:nvPr/>
        </p:nvSpPr>
        <p:spPr>
          <a:xfrm>
            <a:off x="395536" y="1635646"/>
            <a:ext cx="8280920" cy="120032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0" i="0" lang="es-ES" sz="1200" u="none" cap="none" strike="noStrike">
                <a:solidFill>
                  <a:schemeClr val="dk1"/>
                </a:solidFill>
                <a:latin typeface="Oswald"/>
                <a:ea typeface="Oswald"/>
                <a:cs typeface="Oswald"/>
                <a:sym typeface="Oswald"/>
              </a:rPr>
              <a:t>Interculturalismo</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200"/>
              <a:buFont typeface="Arial"/>
              <a:buChar char="•"/>
            </a:pPr>
            <a:r>
              <a:rPr b="0" i="0" lang="es-ES" sz="1200" u="none" cap="none" strike="noStrike">
                <a:solidFill>
                  <a:schemeClr val="dk1"/>
                </a:solidFill>
                <a:latin typeface="Oswald"/>
                <a:ea typeface="Oswald"/>
                <a:cs typeface="Oswald"/>
                <a:sym typeface="Oswald"/>
              </a:rPr>
              <a:t>Integración o inclusión</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200"/>
              <a:buFont typeface="Arial"/>
              <a:buChar char="•"/>
            </a:pPr>
            <a:r>
              <a:rPr b="0" i="0" lang="es-ES" sz="1200" u="none" cap="none" strike="noStrike">
                <a:solidFill>
                  <a:schemeClr val="dk1"/>
                </a:solidFill>
                <a:latin typeface="Oswald"/>
                <a:ea typeface="Oswald"/>
                <a:cs typeface="Oswald"/>
                <a:sym typeface="Oswald"/>
              </a:rPr>
              <a:t>Discriminación</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39"/>
          <p:cNvPicPr preferRelativeResize="0"/>
          <p:nvPr/>
        </p:nvPicPr>
        <p:blipFill rotWithShape="1">
          <a:blip r:embed="rId3">
            <a:alphaModFix/>
          </a:blip>
          <a:srcRect b="6600" l="19681" r="20863" t="23399"/>
          <a:stretch/>
        </p:blipFill>
        <p:spPr>
          <a:xfrm>
            <a:off x="683568" y="0"/>
            <a:ext cx="7719978" cy="5112568"/>
          </a:xfrm>
          <a:prstGeom prst="rect">
            <a:avLst/>
          </a:prstGeom>
          <a:noFill/>
          <a:ln>
            <a:noFill/>
          </a:ln>
        </p:spPr>
      </p:pic>
      <p:sp>
        <p:nvSpPr>
          <p:cNvPr id="399" name="Google Shape;399;p39"/>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400" name="Google Shape;400;p39"/>
          <p:cNvSpPr txBox="1"/>
          <p:nvPr/>
        </p:nvSpPr>
        <p:spPr>
          <a:xfrm>
            <a:off x="179512" y="4587974"/>
            <a:ext cx="2376264"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Oswald"/>
                <a:ea typeface="Oswald"/>
                <a:cs typeface="Oswald"/>
                <a:sym typeface="Oswald"/>
              </a:rPr>
              <a:t>Asimilacionismo 🡪 Multiculturalismo 🡪 </a:t>
            </a:r>
            <a:r>
              <a:rPr b="1" lang="es-ES" sz="1050">
                <a:solidFill>
                  <a:schemeClr val="dk1"/>
                </a:solidFill>
                <a:latin typeface="Oswald"/>
                <a:ea typeface="Oswald"/>
                <a:cs typeface="Oswald"/>
                <a:sym typeface="Oswald"/>
              </a:rPr>
              <a:t>Interculturalismo</a:t>
            </a:r>
            <a:endParaRPr b="1" sz="1050">
              <a:solidFill>
                <a:schemeClr val="dk1"/>
              </a:solidFill>
              <a:latin typeface="Oswald"/>
              <a:ea typeface="Oswald"/>
              <a:cs typeface="Oswald"/>
              <a:sym typeface="Oswald"/>
            </a:endParaRPr>
          </a:p>
        </p:txBody>
      </p:sp>
      <p:sp>
        <p:nvSpPr>
          <p:cNvPr id="401" name="Google Shape;401;p39"/>
          <p:cNvSpPr txBox="1"/>
          <p:nvPr/>
        </p:nvSpPr>
        <p:spPr>
          <a:xfrm>
            <a:off x="72008" y="699542"/>
            <a:ext cx="1763688" cy="57606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i="1" lang="es-ES" sz="800">
                <a:solidFill>
                  <a:schemeClr val="dk1"/>
                </a:solidFill>
                <a:latin typeface="Oswald"/>
                <a:ea typeface="Oswald"/>
                <a:cs typeface="Oswald"/>
                <a:sym typeface="Oswald"/>
              </a:rPr>
              <a:t>Fuente: Ikuspegi, I Plan Intercultural de Inmigración y Convivencia del Ayuntamiento de Galdakao, 2023-2026.</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0"/>
          <p:cNvSpPr txBox="1"/>
          <p:nvPr/>
        </p:nvSpPr>
        <p:spPr>
          <a:xfrm>
            <a:off x="395536" y="699542"/>
            <a:ext cx="2376264"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1600"/>
              <a:buFont typeface="Oswald"/>
              <a:buNone/>
            </a:pPr>
            <a:r>
              <a:rPr b="1" lang="es-ES" sz="1600">
                <a:solidFill>
                  <a:schemeClr val="dk1"/>
                </a:solidFill>
                <a:latin typeface="Oswald"/>
                <a:ea typeface="Oswald"/>
                <a:cs typeface="Oswald"/>
                <a:sym typeface="Oswald"/>
              </a:rPr>
              <a:t>Integración o inclusión</a:t>
            </a:r>
            <a:endParaRPr b="1" i="0" sz="1600" u="none" cap="none" strike="noStrike">
              <a:solidFill>
                <a:schemeClr val="dk1"/>
              </a:solidFill>
              <a:latin typeface="Oswald"/>
              <a:ea typeface="Oswald"/>
              <a:cs typeface="Oswald"/>
              <a:sym typeface="Oswald"/>
            </a:endParaRPr>
          </a:p>
        </p:txBody>
      </p:sp>
      <p:sp>
        <p:nvSpPr>
          <p:cNvPr id="407" name="Google Shape;407;p40"/>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pic>
        <p:nvPicPr>
          <p:cNvPr id="408" name="Google Shape;408;p40"/>
          <p:cNvPicPr preferRelativeResize="0"/>
          <p:nvPr/>
        </p:nvPicPr>
        <p:blipFill rotWithShape="1">
          <a:blip r:embed="rId3">
            <a:alphaModFix/>
          </a:blip>
          <a:srcRect b="41320" l="24363" r="26124" t="25847"/>
          <a:stretch/>
        </p:blipFill>
        <p:spPr>
          <a:xfrm>
            <a:off x="2369480" y="1479859"/>
            <a:ext cx="6595008" cy="2460043"/>
          </a:xfrm>
          <a:prstGeom prst="rect">
            <a:avLst/>
          </a:prstGeom>
          <a:noFill/>
          <a:ln>
            <a:noFill/>
          </a:ln>
        </p:spPr>
      </p:pic>
      <p:sp>
        <p:nvSpPr>
          <p:cNvPr id="409" name="Google Shape;409;p40"/>
          <p:cNvSpPr txBox="1"/>
          <p:nvPr/>
        </p:nvSpPr>
        <p:spPr>
          <a:xfrm>
            <a:off x="6084168" y="4515966"/>
            <a:ext cx="2627784" cy="288032"/>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i="1" lang="es-ES" sz="800">
                <a:solidFill>
                  <a:schemeClr val="dk1"/>
                </a:solidFill>
                <a:latin typeface="Oswald"/>
                <a:ea typeface="Oswald"/>
                <a:cs typeface="Oswald"/>
                <a:sym typeface="Oswald"/>
              </a:rPr>
              <a:t>Fuente: Ikuspegi, I Plan Intercultural de Inmigración y Convivencia del Ayuntamiento de Galdakao, 2023-2026.</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swald"/>
              <a:buNone/>
            </a:pPr>
            <a:r>
              <a:rPr lang="es-ES"/>
              <a:t>Introducción</a:t>
            </a:r>
            <a:endParaRPr/>
          </a:p>
        </p:txBody>
      </p:sp>
      <p:sp>
        <p:nvSpPr>
          <p:cNvPr id="163" name="Google Shape;163;p14"/>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1400"/>
              <a:buNone/>
            </a:pPr>
            <a:r>
              <a:t/>
            </a:r>
            <a:endParaRPr/>
          </a:p>
        </p:txBody>
      </p:sp>
      <p:sp>
        <p:nvSpPr>
          <p:cNvPr id="164" name="Google Shape;164;p14"/>
          <p:cNvSpPr txBox="1"/>
          <p:nvPr/>
        </p:nvSpPr>
        <p:spPr>
          <a:xfrm>
            <a:off x="395536" y="987574"/>
            <a:ext cx="1512168" cy="12241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600"/>
              <a:buFont typeface="Oswald"/>
              <a:buNone/>
            </a:pPr>
            <a:r>
              <a:rPr b="1" i="0" lang="es-ES" sz="9600" u="none" cap="none" strike="noStrike">
                <a:solidFill>
                  <a:schemeClr val="accent1"/>
                </a:solidFill>
                <a:latin typeface="Oswald"/>
                <a:ea typeface="Oswald"/>
                <a:cs typeface="Oswald"/>
                <a:sym typeface="Oswald"/>
              </a:rPr>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41"/>
          <p:cNvPicPr preferRelativeResize="0"/>
          <p:nvPr/>
        </p:nvPicPr>
        <p:blipFill rotWithShape="1">
          <a:blip r:embed="rId3">
            <a:alphaModFix/>
          </a:blip>
          <a:srcRect b="24801" l="28344" r="29131" t="29700"/>
          <a:stretch/>
        </p:blipFill>
        <p:spPr>
          <a:xfrm>
            <a:off x="1763688" y="734853"/>
            <a:ext cx="6984776" cy="4203800"/>
          </a:xfrm>
          <a:prstGeom prst="rect">
            <a:avLst/>
          </a:prstGeom>
          <a:noFill/>
          <a:ln>
            <a:noFill/>
          </a:ln>
        </p:spPr>
      </p:pic>
      <p:sp>
        <p:nvSpPr>
          <p:cNvPr id="415" name="Google Shape;415;p41"/>
          <p:cNvSpPr txBox="1"/>
          <p:nvPr/>
        </p:nvSpPr>
        <p:spPr>
          <a:xfrm>
            <a:off x="395536" y="699542"/>
            <a:ext cx="2376264"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1600"/>
              <a:buFont typeface="Oswald"/>
              <a:buNone/>
            </a:pPr>
            <a:r>
              <a:rPr b="1" lang="es-ES" sz="1600">
                <a:solidFill>
                  <a:schemeClr val="dk1"/>
                </a:solidFill>
                <a:latin typeface="Oswald"/>
                <a:ea typeface="Oswald"/>
                <a:cs typeface="Oswald"/>
                <a:sym typeface="Oswald"/>
              </a:rPr>
              <a:t>Discriminación</a:t>
            </a:r>
            <a:endParaRPr b="1" i="0" sz="1600" u="none" cap="none" strike="noStrike">
              <a:solidFill>
                <a:schemeClr val="dk1"/>
              </a:solidFill>
              <a:latin typeface="Oswald"/>
              <a:ea typeface="Oswald"/>
              <a:cs typeface="Oswald"/>
              <a:sym typeface="Oswald"/>
            </a:endParaRPr>
          </a:p>
        </p:txBody>
      </p:sp>
      <p:sp>
        <p:nvSpPr>
          <p:cNvPr id="416" name="Google Shape;416;p41"/>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417" name="Google Shape;417;p41"/>
          <p:cNvSpPr txBox="1"/>
          <p:nvPr/>
        </p:nvSpPr>
        <p:spPr>
          <a:xfrm>
            <a:off x="107504" y="4328852"/>
            <a:ext cx="1763688" cy="57606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i="1" lang="es-ES" sz="800">
                <a:solidFill>
                  <a:schemeClr val="dk1"/>
                </a:solidFill>
                <a:latin typeface="Oswald"/>
                <a:ea typeface="Oswald"/>
                <a:cs typeface="Oswald"/>
                <a:sym typeface="Oswald"/>
              </a:rPr>
              <a:t>Fuente: Ikuspegi, I Plan Intercultural de Inmigración y Convivencia del Ayuntamiento de Galdakao, 2023-2026.</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2"/>
          <p:cNvSpPr txBox="1"/>
          <p:nvPr/>
        </p:nvSpPr>
        <p:spPr>
          <a:xfrm>
            <a:off x="395536" y="699542"/>
            <a:ext cx="194421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1600"/>
              <a:buFont typeface="Oswald"/>
              <a:buNone/>
            </a:pPr>
            <a:r>
              <a:rPr b="1" lang="es-ES" sz="1600">
                <a:solidFill>
                  <a:schemeClr val="dk1"/>
                </a:solidFill>
                <a:latin typeface="Oswald"/>
                <a:ea typeface="Oswald"/>
                <a:cs typeface="Oswald"/>
                <a:sym typeface="Oswald"/>
              </a:rPr>
              <a:t>Enfoques</a:t>
            </a:r>
            <a:endParaRPr b="1" i="0" sz="1600" u="none" cap="none" strike="noStrike">
              <a:solidFill>
                <a:schemeClr val="dk1"/>
              </a:solidFill>
              <a:latin typeface="Oswald"/>
              <a:ea typeface="Oswald"/>
              <a:cs typeface="Oswald"/>
              <a:sym typeface="Oswald"/>
            </a:endParaRPr>
          </a:p>
        </p:txBody>
      </p:sp>
      <p:sp>
        <p:nvSpPr>
          <p:cNvPr id="423" name="Google Shape;423;p42"/>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424" name="Google Shape;424;p42"/>
          <p:cNvSpPr txBox="1"/>
          <p:nvPr/>
        </p:nvSpPr>
        <p:spPr>
          <a:xfrm>
            <a:off x="395536" y="1635646"/>
            <a:ext cx="8280920" cy="283923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Arial"/>
              <a:buChar char="•"/>
            </a:pPr>
            <a:r>
              <a:rPr b="1" lang="es-ES" sz="1050">
                <a:solidFill>
                  <a:schemeClr val="dk1"/>
                </a:solidFill>
                <a:latin typeface="Oswald"/>
                <a:ea typeface="Oswald"/>
                <a:cs typeface="Oswald"/>
                <a:sym typeface="Oswald"/>
              </a:rPr>
              <a:t>Enfoque</a:t>
            </a:r>
            <a:r>
              <a:rPr lang="es-ES" sz="1050">
                <a:solidFill>
                  <a:schemeClr val="dk1"/>
                </a:solidFill>
                <a:latin typeface="Oswald"/>
                <a:ea typeface="Oswald"/>
                <a:cs typeface="Oswald"/>
                <a:sym typeface="Oswald"/>
              </a:rPr>
              <a:t> </a:t>
            </a:r>
            <a:r>
              <a:rPr b="1" lang="es-ES" sz="1050">
                <a:solidFill>
                  <a:schemeClr val="dk1"/>
                </a:solidFill>
                <a:latin typeface="Oswald"/>
                <a:ea typeface="Oswald"/>
                <a:cs typeface="Oswald"/>
                <a:sym typeface="Oswald"/>
              </a:rPr>
              <a:t>antirracista:</a:t>
            </a:r>
            <a:endParaRPr/>
          </a:p>
          <a:p>
            <a:pPr indent="0" lvl="0" marL="0" marR="0" rtl="0" algn="l">
              <a:spcBef>
                <a:spcPts val="0"/>
              </a:spcBef>
              <a:spcAft>
                <a:spcPts val="0"/>
              </a:spcAft>
              <a:buNone/>
            </a:pPr>
            <a:r>
              <a:rPr lang="es-ES" sz="1050">
                <a:solidFill>
                  <a:schemeClr val="dk1"/>
                </a:solidFill>
                <a:latin typeface="Oswald"/>
                <a:ea typeface="Oswald"/>
                <a:cs typeface="Oswald"/>
                <a:sym typeface="Oswald"/>
              </a:rPr>
              <a:t>“asumimos también un enfoque transversal expresamente antirracista, consciente de que las problemáticas que nos ocupan tienen que ver con relaciones de poder asimétricas enraizadas de manera estructural. No obviamos que existen lógicas racistas y colonialistas que permean nuestro funcionamiento como sistema y que, en consecuencia, es pertinente realizar una revisión profunda, que no se limite a celebrar la diversidad y el intercambio cultural, sino que visibilice y aborde las desigualdades, discriminaciones y violencias que sufren las personas por cuestión de origen y/o etnicidad, en intersección con otras variables como pueden ser el género, la clase social, la orientación sexual o la edad</a:t>
            </a:r>
            <a:endParaRPr sz="1050">
              <a:solidFill>
                <a:schemeClr val="dk1"/>
              </a:solidFill>
              <a:latin typeface="Oswald"/>
              <a:ea typeface="Oswald"/>
              <a:cs typeface="Oswald"/>
              <a:sym typeface="Oswald"/>
            </a:endParaRPr>
          </a:p>
          <a:p>
            <a:pPr indent="0" lvl="0" marL="0" marR="0" rtl="0" algn="l">
              <a:spcBef>
                <a:spcPts val="0"/>
              </a:spcBef>
              <a:spcAft>
                <a:spcPts val="0"/>
              </a:spcAft>
              <a:buNone/>
            </a:pPr>
            <a:r>
              <a:t/>
            </a:r>
            <a:endParaRPr sz="1050">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050"/>
              <a:buFont typeface="Arial"/>
              <a:buChar char="•"/>
            </a:pPr>
            <a:r>
              <a:rPr b="1" lang="es-ES" sz="1050">
                <a:solidFill>
                  <a:schemeClr val="dk1"/>
                </a:solidFill>
                <a:latin typeface="Oswald"/>
                <a:ea typeface="Oswald"/>
                <a:cs typeface="Oswald"/>
                <a:sym typeface="Oswald"/>
              </a:rPr>
              <a:t>Perspectiva de género:</a:t>
            </a:r>
            <a:endParaRPr b="1" sz="1050">
              <a:solidFill>
                <a:schemeClr val="dk1"/>
              </a:solidFill>
              <a:latin typeface="Oswald"/>
              <a:ea typeface="Oswald"/>
              <a:cs typeface="Oswald"/>
              <a:sym typeface="Oswald"/>
            </a:endParaRPr>
          </a:p>
          <a:p>
            <a:pPr indent="0" lvl="0" marL="0" marR="0" rtl="0" algn="l">
              <a:spcBef>
                <a:spcPts val="0"/>
              </a:spcBef>
              <a:spcAft>
                <a:spcPts val="0"/>
              </a:spcAft>
              <a:buNone/>
            </a:pPr>
            <a:r>
              <a:rPr lang="es-ES" sz="1050">
                <a:solidFill>
                  <a:schemeClr val="dk1"/>
                </a:solidFill>
                <a:latin typeface="Oswald"/>
                <a:ea typeface="Oswald"/>
                <a:cs typeface="Oswald"/>
                <a:sym typeface="Oswald"/>
              </a:rPr>
              <a:t>“Este enfoque implica considerar sistemáticamente las diferencias entre las condiciones, situaciones y necesidades respectivas al género, en todas las fases que componen la elaboración, ejecución y evaluación de las acciones de un plan, con el fin de enfrentar cualquier forma de sexismo.”</a:t>
            </a:r>
            <a:endParaRPr/>
          </a:p>
          <a:p>
            <a:pPr indent="0" lvl="0" marL="0" marR="0" rtl="0" algn="l">
              <a:spcBef>
                <a:spcPts val="0"/>
              </a:spcBef>
              <a:spcAft>
                <a:spcPts val="0"/>
              </a:spcAft>
              <a:buNone/>
            </a:pPr>
            <a:r>
              <a:t/>
            </a:r>
            <a:endParaRPr sz="1050">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050"/>
              <a:buFont typeface="Arial"/>
              <a:buChar char="•"/>
            </a:pPr>
            <a:r>
              <a:rPr b="1" lang="es-ES" sz="1050">
                <a:solidFill>
                  <a:schemeClr val="dk1"/>
                </a:solidFill>
                <a:latin typeface="Oswald"/>
                <a:ea typeface="Oswald"/>
                <a:cs typeface="Oswald"/>
                <a:sym typeface="Oswald"/>
              </a:rPr>
              <a:t>Enfoque interseccional: </a:t>
            </a:r>
            <a:endParaRPr b="1" sz="1050">
              <a:solidFill>
                <a:schemeClr val="dk1"/>
              </a:solidFill>
              <a:latin typeface="Oswald"/>
              <a:ea typeface="Oswald"/>
              <a:cs typeface="Oswald"/>
              <a:sym typeface="Oswald"/>
            </a:endParaRPr>
          </a:p>
          <a:p>
            <a:pPr indent="0" lvl="0" marL="0" marR="0" rtl="0" algn="l">
              <a:spcBef>
                <a:spcPts val="0"/>
              </a:spcBef>
              <a:spcAft>
                <a:spcPts val="0"/>
              </a:spcAft>
              <a:buNone/>
            </a:pPr>
            <a:r>
              <a:rPr lang="es-ES" sz="1050">
                <a:solidFill>
                  <a:schemeClr val="dk1"/>
                </a:solidFill>
                <a:latin typeface="Oswald"/>
                <a:ea typeface="Oswald"/>
                <a:cs typeface="Oswald"/>
                <a:sym typeface="Oswald"/>
              </a:rPr>
              <a:t>“todas las personas vivamos atravesadas por diferentes ejes de desigualdad (clase, género, etnicidad, origen, edad, orientación sexual, capacidad…). Estos ejes no son independientes entre sí, sino que nos afectan de manera interrelacionada y juegan un papel u otro (nos colocan en posiciones de opresión o privilegio), en función del contexto concreto en el que nos situamos en cada momento.”</a:t>
            </a:r>
            <a:endParaRPr/>
          </a:p>
        </p:txBody>
      </p:sp>
      <p:sp>
        <p:nvSpPr>
          <p:cNvPr id="425" name="Google Shape;425;p42"/>
          <p:cNvSpPr txBox="1"/>
          <p:nvPr/>
        </p:nvSpPr>
        <p:spPr>
          <a:xfrm>
            <a:off x="6084168" y="4587974"/>
            <a:ext cx="2627784" cy="288032"/>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i="1" lang="es-ES" sz="800">
                <a:solidFill>
                  <a:schemeClr val="dk1"/>
                </a:solidFill>
                <a:latin typeface="Oswald"/>
                <a:ea typeface="Oswald"/>
                <a:cs typeface="Oswald"/>
                <a:sym typeface="Oswald"/>
              </a:rPr>
              <a:t>Fuente: Ikuspegi, I Plan Intercultural de Inmigración y Convivencia del Ayuntamiento de Galdakao, 2023-2026.</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3"/>
          <p:cNvSpPr txBox="1"/>
          <p:nvPr/>
        </p:nvSpPr>
        <p:spPr>
          <a:xfrm>
            <a:off x="395536" y="699542"/>
            <a:ext cx="3816424"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1600"/>
              <a:buFont typeface="Oswald"/>
              <a:buNone/>
            </a:pPr>
            <a:r>
              <a:rPr b="1" lang="es-ES" sz="1600">
                <a:solidFill>
                  <a:schemeClr val="dk1"/>
                </a:solidFill>
                <a:latin typeface="Oswald"/>
                <a:ea typeface="Oswald"/>
                <a:cs typeface="Oswald"/>
                <a:sym typeface="Oswald"/>
              </a:rPr>
              <a:t>Estrategia antirrumores</a:t>
            </a:r>
            <a:endParaRPr b="1" i="0" sz="1600" u="none" cap="none" strike="noStrike">
              <a:solidFill>
                <a:schemeClr val="dk1"/>
              </a:solidFill>
              <a:latin typeface="Oswald"/>
              <a:ea typeface="Oswald"/>
              <a:cs typeface="Oswald"/>
              <a:sym typeface="Oswald"/>
            </a:endParaRPr>
          </a:p>
        </p:txBody>
      </p:sp>
      <p:sp>
        <p:nvSpPr>
          <p:cNvPr id="431" name="Google Shape;431;p43"/>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432" name="Google Shape;432;p43"/>
          <p:cNvSpPr txBox="1"/>
          <p:nvPr/>
        </p:nvSpPr>
        <p:spPr>
          <a:xfrm>
            <a:off x="395536" y="1635646"/>
            <a:ext cx="8280920" cy="3231654"/>
          </a:xfrm>
          <a:prstGeom prst="rect">
            <a:avLst/>
          </a:prstGeom>
          <a:noFill/>
          <a:ln>
            <a:noFill/>
          </a:ln>
        </p:spPr>
        <p:txBody>
          <a:bodyPr anchorCtr="0" anchor="t" bIns="45700" lIns="91425" spcFirstLastPara="1" rIns="91425" wrap="square" tIns="45700">
            <a:spAutoFit/>
          </a:bodyPr>
          <a:lstStyle/>
          <a:p>
            <a:pPr indent="-95250" lvl="0" marL="171450" marR="0" rtl="0" algn="l">
              <a:spcBef>
                <a:spcPts val="0"/>
              </a:spcBef>
              <a:spcAft>
                <a:spcPts val="0"/>
              </a:spcAft>
              <a:buClr>
                <a:schemeClr val="dk1"/>
              </a:buClr>
              <a:buSzPts val="1200"/>
              <a:buFont typeface="Arial"/>
              <a:buNone/>
            </a:pPr>
            <a:r>
              <a:t/>
            </a:r>
            <a:endParaRPr sz="1200">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200"/>
              <a:buFont typeface="Arial"/>
              <a:buChar char="•"/>
            </a:pPr>
            <a:r>
              <a:rPr lang="es-ES" sz="1200">
                <a:solidFill>
                  <a:schemeClr val="dk1"/>
                </a:solidFill>
                <a:latin typeface="Oswald"/>
                <a:ea typeface="Oswald"/>
                <a:cs typeface="Oswald"/>
                <a:sym typeface="Oswald"/>
              </a:rPr>
              <a:t>Zurrumurruen Aurkako Sarea (ZAS) - Estrategia Antirrumores</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200"/>
              <a:buFont typeface="Arial"/>
              <a:buChar char="•"/>
            </a:pPr>
            <a:r>
              <a:rPr lang="es-ES" sz="1200">
                <a:solidFill>
                  <a:schemeClr val="dk1"/>
                </a:solidFill>
                <a:latin typeface="Oswald"/>
                <a:ea typeface="Oswald"/>
                <a:cs typeface="Oswald"/>
                <a:sym typeface="Oswald"/>
              </a:rPr>
              <a:t>“Colección “Usteak, Ustel!”. Preguntas y respuestas sobre rumores”, ZAS.</a:t>
            </a:r>
            <a:endParaRPr/>
          </a:p>
          <a:p>
            <a:pPr indent="-171450" lvl="1" marL="628650" marR="0" rtl="0" algn="l">
              <a:spcBef>
                <a:spcPts val="0"/>
              </a:spcBef>
              <a:spcAft>
                <a:spcPts val="0"/>
              </a:spcAft>
              <a:buClr>
                <a:schemeClr val="dk1"/>
              </a:buClr>
              <a:buSzPts val="1100"/>
              <a:buFont typeface="Arial"/>
              <a:buChar char="•"/>
            </a:pPr>
            <a:r>
              <a:rPr b="0" i="0" lang="es-ES" sz="1100" u="none" cap="none" strike="noStrike">
                <a:solidFill>
                  <a:schemeClr val="dk1"/>
                </a:solidFill>
                <a:latin typeface="Oswald"/>
                <a:ea typeface="Oswald"/>
                <a:cs typeface="Oswald"/>
                <a:sym typeface="Oswald"/>
              </a:rPr>
              <a:t>ENTRADA WEB: </a:t>
            </a:r>
            <a:r>
              <a:rPr b="0" i="0" lang="es-ES" sz="1200" u="sng" cap="none" strike="noStrike">
                <a:solidFill>
                  <a:schemeClr val="hlink"/>
                </a:solidFill>
                <a:latin typeface="Oswald"/>
                <a:ea typeface="Oswald"/>
                <a:cs typeface="Oswald"/>
                <a:sym typeface="Oswald"/>
                <a:hlinkClick r:id="rId3"/>
              </a:rPr>
              <a:t>https://zas.eus/materiales-y-herramientas/coleccion-usteak-ustel/</a:t>
            </a:r>
            <a:r>
              <a:rPr b="0" i="0" lang="es-ES" sz="1200" u="none" cap="none" strike="noStrike">
                <a:solidFill>
                  <a:schemeClr val="dk1"/>
                </a:solidFill>
                <a:latin typeface="Oswald"/>
                <a:ea typeface="Oswald"/>
                <a:cs typeface="Oswald"/>
                <a:sym typeface="Oswald"/>
              </a:rPr>
              <a:t>  </a:t>
            </a:r>
            <a:endParaRPr/>
          </a:p>
          <a:p>
            <a:pPr indent="-171450" lvl="1" marL="628650" marR="0" rtl="0" algn="l">
              <a:spcBef>
                <a:spcPts val="0"/>
              </a:spcBef>
              <a:spcAft>
                <a:spcPts val="0"/>
              </a:spcAft>
              <a:buClr>
                <a:schemeClr val="dk1"/>
              </a:buClr>
              <a:buSzPts val="1100"/>
              <a:buFont typeface="Arial"/>
              <a:buChar char="•"/>
            </a:pPr>
            <a:r>
              <a:rPr b="0" i="0" lang="es-ES" sz="1100" u="none" cap="none" strike="noStrike">
                <a:solidFill>
                  <a:schemeClr val="dk1"/>
                </a:solidFill>
                <a:latin typeface="Oswald"/>
                <a:ea typeface="Oswald"/>
                <a:cs typeface="Oswald"/>
                <a:sym typeface="Oswald"/>
              </a:rPr>
              <a:t>PDF:</a:t>
            </a:r>
            <a:r>
              <a:rPr b="0" i="0" lang="es-ES" sz="1200" u="none" cap="none" strike="noStrike">
                <a:solidFill>
                  <a:schemeClr val="dk1"/>
                </a:solidFill>
                <a:latin typeface="Oswald"/>
                <a:ea typeface="Oswald"/>
                <a:cs typeface="Oswald"/>
                <a:sym typeface="Oswald"/>
              </a:rPr>
              <a:t> </a:t>
            </a:r>
            <a:r>
              <a:rPr b="0" i="0" lang="es-ES" sz="1200" u="sng" cap="none" strike="noStrike">
                <a:solidFill>
                  <a:schemeClr val="hlink"/>
                </a:solidFill>
                <a:latin typeface="Oswald"/>
                <a:ea typeface="Oswald"/>
                <a:cs typeface="Oswald"/>
                <a:sym typeface="Oswald"/>
                <a:hlinkClick r:id="rId4"/>
              </a:rPr>
              <a:t>https://cdn.zas.eus/wp-content/uploads/2020/10/usteak_ustel_colecciOn_final.pdf</a:t>
            </a:r>
            <a:r>
              <a:rPr b="0" i="0" lang="es-ES" sz="1200" u="none" cap="none" strike="noStrike">
                <a:solidFill>
                  <a:schemeClr val="dk1"/>
                </a:solidFill>
                <a:latin typeface="Oswald"/>
                <a:ea typeface="Oswald"/>
                <a:cs typeface="Oswald"/>
                <a:sym typeface="Oswald"/>
              </a:rPr>
              <a:t> </a:t>
            </a:r>
            <a:endParaRPr b="0" i="0" sz="1200" u="none" cap="none" strike="noStrike">
              <a:solidFill>
                <a:schemeClr val="dk1"/>
              </a:solidFill>
              <a:latin typeface="Oswald"/>
              <a:ea typeface="Oswald"/>
              <a:cs typeface="Oswald"/>
              <a:sym typeface="Oswald"/>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Oswald"/>
              <a:ea typeface="Oswald"/>
              <a:cs typeface="Oswald"/>
              <a:sym typeface="Oswald"/>
            </a:endParaRPr>
          </a:p>
          <a:p>
            <a:pPr indent="-171450" lvl="0" marL="171450" marR="0" rtl="0" algn="l">
              <a:spcBef>
                <a:spcPts val="0"/>
              </a:spcBef>
              <a:spcAft>
                <a:spcPts val="0"/>
              </a:spcAft>
              <a:buClr>
                <a:schemeClr val="dk1"/>
              </a:buClr>
              <a:buSzPts val="1200"/>
              <a:buFont typeface="Arial"/>
              <a:buChar char="•"/>
            </a:pPr>
            <a:r>
              <a:rPr lang="es-ES" sz="1200">
                <a:solidFill>
                  <a:schemeClr val="dk1"/>
                </a:solidFill>
                <a:latin typeface="Oswald"/>
                <a:ea typeface="Oswald"/>
                <a:cs typeface="Oswald"/>
                <a:sym typeface="Oswald"/>
              </a:rPr>
              <a:t>“111 preguntas o el rompecabezas de la inmigración”, ZAS.</a:t>
            </a:r>
            <a:endParaRPr sz="1200">
              <a:solidFill>
                <a:schemeClr val="dk1"/>
              </a:solidFill>
              <a:latin typeface="Oswald"/>
              <a:ea typeface="Oswald"/>
              <a:cs typeface="Oswald"/>
              <a:sym typeface="Oswald"/>
            </a:endParaRPr>
          </a:p>
          <a:p>
            <a:pPr indent="-171450" lvl="1" marL="628650" marR="0" rtl="0" algn="l">
              <a:spcBef>
                <a:spcPts val="0"/>
              </a:spcBef>
              <a:spcAft>
                <a:spcPts val="0"/>
              </a:spcAft>
              <a:buClr>
                <a:schemeClr val="dk1"/>
              </a:buClr>
              <a:buSzPts val="1200"/>
              <a:buFont typeface="Arial"/>
              <a:buChar char="•"/>
            </a:pPr>
            <a:r>
              <a:rPr b="0" i="0" lang="es-ES" sz="1200" u="sng" cap="none" strike="noStrike">
                <a:solidFill>
                  <a:schemeClr val="hlink"/>
                </a:solidFill>
                <a:latin typeface="Oswald"/>
                <a:ea typeface="Oswald"/>
                <a:cs typeface="Oswald"/>
                <a:sym typeface="Oswald"/>
                <a:hlinkClick r:id="rId5"/>
              </a:rPr>
              <a:t>https://zas.eus/materiales-y-herramientas/111-preguntas-o-el-rompecabezas-de-la-inmigracion/</a:t>
            </a:r>
            <a:r>
              <a:rPr b="0" i="0" lang="es-ES" sz="1200" u="none" cap="none" strike="noStrike">
                <a:solidFill>
                  <a:schemeClr val="dk1"/>
                </a:solidFill>
                <a:latin typeface="Oswald"/>
                <a:ea typeface="Oswald"/>
                <a:cs typeface="Oswald"/>
                <a:sym typeface="Oswald"/>
              </a:rPr>
              <a:t> </a:t>
            </a:r>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a:p>
            <a:pPr indent="0" lvl="0" marL="0" marR="0" rtl="0" algn="l">
              <a:spcBef>
                <a:spcPts val="0"/>
              </a:spcBef>
              <a:spcAft>
                <a:spcPts val="0"/>
              </a:spcAft>
              <a:buNone/>
            </a:pPr>
            <a:r>
              <a:t/>
            </a:r>
            <a:endParaRPr sz="1200">
              <a:solidFill>
                <a:schemeClr val="dk1"/>
              </a:solidFill>
              <a:latin typeface="Oswald"/>
              <a:ea typeface="Oswald"/>
              <a:cs typeface="Oswald"/>
              <a:sym typeface="Oswald"/>
            </a:endParaRPr>
          </a:p>
        </p:txBody>
      </p:sp>
      <p:pic>
        <p:nvPicPr>
          <p:cNvPr id="433" name="Google Shape;433;p43"/>
          <p:cNvPicPr preferRelativeResize="0"/>
          <p:nvPr/>
        </p:nvPicPr>
        <p:blipFill rotWithShape="1">
          <a:blip r:embed="rId6">
            <a:alphaModFix/>
          </a:blip>
          <a:srcRect b="8101" l="33615" r="34141" t="18030"/>
          <a:stretch/>
        </p:blipFill>
        <p:spPr>
          <a:xfrm>
            <a:off x="5076056" y="514612"/>
            <a:ext cx="3039972" cy="435268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4"/>
          <p:cNvSpPr txBox="1"/>
          <p:nvPr>
            <p:ph idx="1" type="body"/>
          </p:nvPr>
        </p:nvSpPr>
        <p:spPr>
          <a:xfrm>
            <a:off x="398008" y="1851670"/>
            <a:ext cx="8422464" cy="2736304"/>
          </a:xfrm>
          <a:prstGeom prst="rect">
            <a:avLst/>
          </a:prstGeom>
          <a:noFill/>
          <a:ln>
            <a:noFill/>
          </a:ln>
        </p:spPr>
        <p:txBody>
          <a:bodyPr anchorCtr="0" anchor="b" bIns="0" lIns="0" spcFirstLastPara="1" rIns="90000" wrap="square" tIns="0">
            <a:noAutofit/>
          </a:bodyPr>
          <a:lstStyle/>
          <a:p>
            <a:pPr indent="0" lvl="0" marL="0" rtl="0" algn="l">
              <a:lnSpc>
                <a:spcPct val="100000"/>
              </a:lnSpc>
              <a:spcBef>
                <a:spcPts val="0"/>
              </a:spcBef>
              <a:spcAft>
                <a:spcPts val="0"/>
              </a:spcAft>
              <a:buClr>
                <a:schemeClr val="accent1"/>
              </a:buClr>
              <a:buSzPts val="1600"/>
              <a:buNone/>
            </a:pPr>
            <a:r>
              <a:rPr lang="es-ES" sz="1600"/>
              <a:t>¿Alguna duda, pregunta? </a:t>
            </a:r>
            <a:endParaRPr sz="1600"/>
          </a:p>
          <a:p>
            <a:pPr indent="0" lvl="0" marL="0" rtl="0" algn="l">
              <a:lnSpc>
                <a:spcPct val="100000"/>
              </a:lnSpc>
              <a:spcBef>
                <a:spcPts val="1200"/>
              </a:spcBef>
              <a:spcAft>
                <a:spcPts val="0"/>
              </a:spcAft>
              <a:buClr>
                <a:schemeClr val="accent1"/>
              </a:buClr>
              <a:buSzPts val="1600"/>
              <a:buNone/>
            </a:pPr>
            <a:r>
              <a:rPr lang="es-ES" sz="1600"/>
              <a:t>¿Algo más que queráis saber, comentar?</a:t>
            </a:r>
            <a:endParaRPr/>
          </a:p>
          <a:p>
            <a:pPr indent="0" lvl="0" marL="0" rtl="0" algn="l">
              <a:lnSpc>
                <a:spcPct val="100000"/>
              </a:lnSpc>
              <a:spcBef>
                <a:spcPts val="1200"/>
              </a:spcBef>
              <a:spcAft>
                <a:spcPts val="0"/>
              </a:spcAft>
              <a:buClr>
                <a:schemeClr val="accent1"/>
              </a:buClr>
              <a:buSzPts val="1200"/>
              <a:buNone/>
            </a:pPr>
            <a:r>
              <a:t/>
            </a:r>
            <a:endParaRPr sz="1200"/>
          </a:p>
        </p:txBody>
      </p:sp>
      <p:sp>
        <p:nvSpPr>
          <p:cNvPr id="439" name="Google Shape;439;p44"/>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Oswald"/>
              <a:buNone/>
            </a:pPr>
            <a:r>
              <a:rPr lang="es-ES" sz="3200">
                <a:solidFill>
                  <a:schemeClr val="accent1"/>
                </a:solidFill>
                <a:latin typeface="Oswald"/>
                <a:ea typeface="Oswald"/>
                <a:cs typeface="Oswald"/>
                <a:sym typeface="Oswald"/>
              </a:rPr>
              <a:t>Cierre</a:t>
            </a:r>
            <a:endParaRPr i="0" sz="3200" u="none" cap="none" strike="noStrike">
              <a:solidFill>
                <a:schemeClr val="accent1"/>
              </a:solidFill>
              <a:latin typeface="Oswald"/>
              <a:ea typeface="Oswald"/>
              <a:cs typeface="Oswald"/>
              <a:sym typeface="Oswald"/>
            </a:endParaRPr>
          </a:p>
        </p:txBody>
      </p:sp>
      <p:sp>
        <p:nvSpPr>
          <p:cNvPr id="440" name="Google Shape;440;p44"/>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contraportada-14-15.jpg" id="446" name="Google Shape;446;p45"/>
          <p:cNvPicPr preferRelativeResize="0"/>
          <p:nvPr/>
        </p:nvPicPr>
        <p:blipFill rotWithShape="1">
          <a:blip r:embed="rId3">
            <a:alphaModFix/>
          </a:blip>
          <a:srcRect b="28999" l="71269" r="0" t="41600"/>
          <a:stretch/>
        </p:blipFill>
        <p:spPr>
          <a:xfrm>
            <a:off x="6516216" y="2139702"/>
            <a:ext cx="2626429" cy="1512168"/>
          </a:xfrm>
          <a:prstGeom prst="rect">
            <a:avLst/>
          </a:prstGeom>
          <a:noFill/>
          <a:ln>
            <a:noFill/>
          </a:ln>
        </p:spPr>
      </p:pic>
      <p:pic>
        <p:nvPicPr>
          <p:cNvPr descr="portada01-10.jpg" id="447" name="Google Shape;447;p45"/>
          <p:cNvPicPr preferRelativeResize="0"/>
          <p:nvPr/>
        </p:nvPicPr>
        <p:blipFill rotWithShape="1">
          <a:blip r:embed="rId4">
            <a:alphaModFix/>
          </a:blip>
          <a:srcRect b="80800" l="67329" r="16719" t="6600"/>
          <a:stretch/>
        </p:blipFill>
        <p:spPr>
          <a:xfrm>
            <a:off x="6516216" y="195486"/>
            <a:ext cx="1296144" cy="576064"/>
          </a:xfrm>
          <a:prstGeom prst="rect">
            <a:avLst/>
          </a:prstGeom>
          <a:noFill/>
          <a:ln>
            <a:noFill/>
          </a:ln>
        </p:spPr>
      </p:pic>
      <p:sp>
        <p:nvSpPr>
          <p:cNvPr id="448" name="Google Shape;448;p45"/>
          <p:cNvSpPr/>
          <p:nvPr/>
        </p:nvSpPr>
        <p:spPr>
          <a:xfrm>
            <a:off x="323528"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49" name="Google Shape;449;p45"/>
          <p:cNvSpPr/>
          <p:nvPr/>
        </p:nvSpPr>
        <p:spPr>
          <a:xfrm>
            <a:off x="1381313"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50" name="Google Shape;450;p45"/>
          <p:cNvSpPr/>
          <p:nvPr/>
        </p:nvSpPr>
        <p:spPr>
          <a:xfrm>
            <a:off x="2439098"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51" name="Google Shape;451;p45"/>
          <p:cNvSpPr/>
          <p:nvPr/>
        </p:nvSpPr>
        <p:spPr>
          <a:xfrm>
            <a:off x="3496883"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52" name="Google Shape;452;p45"/>
          <p:cNvSpPr/>
          <p:nvPr/>
        </p:nvSpPr>
        <p:spPr>
          <a:xfrm>
            <a:off x="4554668"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sp>
        <p:nvSpPr>
          <p:cNvPr id="453" name="Google Shape;453;p45"/>
          <p:cNvSpPr/>
          <p:nvPr/>
        </p:nvSpPr>
        <p:spPr>
          <a:xfrm>
            <a:off x="5612452" y="2447528"/>
            <a:ext cx="756552" cy="75655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swald"/>
              <a:ea typeface="Oswald"/>
              <a:cs typeface="Oswald"/>
              <a:sym typeface="Oswald"/>
            </a:endParaRPr>
          </a:p>
        </p:txBody>
      </p:sp>
      <p:pic>
        <p:nvPicPr>
          <p:cNvPr id="454" name="Google Shape;454;p45"/>
          <p:cNvPicPr preferRelativeResize="0"/>
          <p:nvPr/>
        </p:nvPicPr>
        <p:blipFill rotWithShape="1">
          <a:blip r:embed="rId5">
            <a:alphaModFix/>
          </a:blip>
          <a:srcRect b="0" l="0" r="0" t="0"/>
          <a:stretch/>
        </p:blipFill>
        <p:spPr>
          <a:xfrm>
            <a:off x="7855519" y="192089"/>
            <a:ext cx="1046605" cy="58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ph idx="1" type="body"/>
          </p:nvPr>
        </p:nvSpPr>
        <p:spPr>
          <a:xfrm>
            <a:off x="398008" y="1851670"/>
            <a:ext cx="3813952" cy="2880320"/>
          </a:xfrm>
          <a:prstGeom prst="rect">
            <a:avLst/>
          </a:prstGeom>
          <a:noFill/>
          <a:ln>
            <a:noFill/>
          </a:ln>
        </p:spPr>
        <p:txBody>
          <a:bodyPr anchorCtr="0" anchor="b" bIns="0" lIns="0" spcFirstLastPara="1" rIns="90000" wrap="square" tIns="0">
            <a:noAutofit/>
          </a:bodyPr>
          <a:lstStyle/>
          <a:p>
            <a:pPr indent="0" lvl="0" marL="0" marR="0" rtl="0" algn="l">
              <a:lnSpc>
                <a:spcPct val="100000"/>
              </a:lnSpc>
              <a:spcBef>
                <a:spcPts val="0"/>
              </a:spcBef>
              <a:spcAft>
                <a:spcPts val="0"/>
              </a:spcAft>
              <a:buClr>
                <a:schemeClr val="dk1"/>
              </a:buClr>
              <a:buSzPts val="1400"/>
              <a:buFont typeface="Arial"/>
              <a:buNone/>
            </a:pPr>
            <a:r>
              <a:rPr lang="es-ES" sz="1400"/>
              <a:t>Líneas de investigación:</a:t>
            </a:r>
            <a:endParaRPr/>
          </a:p>
          <a:p>
            <a:pPr indent="-171450" lvl="0" marL="171450" rtl="0" algn="l">
              <a:lnSpc>
                <a:spcPct val="100000"/>
              </a:lnSpc>
              <a:spcBef>
                <a:spcPts val="1200"/>
              </a:spcBef>
              <a:spcAft>
                <a:spcPts val="0"/>
              </a:spcAft>
              <a:buClr>
                <a:schemeClr val="accent1"/>
              </a:buClr>
              <a:buSzPts val="1400"/>
              <a:buFont typeface="Arial"/>
              <a:buChar char="•"/>
            </a:pPr>
            <a:r>
              <a:rPr b="1" lang="es-ES" sz="1400">
                <a:solidFill>
                  <a:schemeClr val="accent1"/>
                </a:solidFill>
              </a:rPr>
              <a:t>Inmigración</a:t>
            </a:r>
            <a:r>
              <a:rPr lang="es-ES" sz="1400">
                <a:solidFill>
                  <a:schemeClr val="accent1"/>
                </a:solidFill>
              </a:rPr>
              <a:t> (2004-actualidad)</a:t>
            </a:r>
            <a:endParaRPr/>
          </a:p>
          <a:p>
            <a:pPr indent="-171450" lvl="0" marL="171450" rtl="0" algn="l">
              <a:lnSpc>
                <a:spcPct val="100000"/>
              </a:lnSpc>
              <a:spcBef>
                <a:spcPts val="1200"/>
              </a:spcBef>
              <a:spcAft>
                <a:spcPts val="0"/>
              </a:spcAft>
              <a:buClr>
                <a:srgbClr val="618992"/>
              </a:buClr>
              <a:buSzPts val="1400"/>
              <a:buFont typeface="Arial"/>
              <a:buChar char="•"/>
            </a:pPr>
            <a:r>
              <a:rPr b="1" lang="es-ES" sz="1400">
                <a:solidFill>
                  <a:srgbClr val="618992"/>
                </a:solidFill>
              </a:rPr>
              <a:t>Diversidad y discriminación </a:t>
            </a:r>
            <a:r>
              <a:rPr lang="es-ES" sz="1400">
                <a:solidFill>
                  <a:srgbClr val="618992"/>
                </a:solidFill>
              </a:rPr>
              <a:t>(2020-actualidad)</a:t>
            </a:r>
            <a:endParaRPr/>
          </a:p>
          <a:p>
            <a:pPr indent="-104775" lvl="0" marL="171450" rtl="0" algn="l">
              <a:lnSpc>
                <a:spcPct val="100000"/>
              </a:lnSpc>
              <a:spcBef>
                <a:spcPts val="1200"/>
              </a:spcBef>
              <a:spcAft>
                <a:spcPts val="0"/>
              </a:spcAft>
              <a:buClr>
                <a:schemeClr val="dk1"/>
              </a:buClr>
              <a:buSzPts val="1050"/>
              <a:buFont typeface="Arial"/>
              <a:buNone/>
            </a:pPr>
            <a:r>
              <a:t/>
            </a:r>
            <a:endParaRPr/>
          </a:p>
          <a:p>
            <a:pPr indent="0" lvl="0" marL="0" marR="0" rtl="0" algn="l">
              <a:lnSpc>
                <a:spcPct val="100000"/>
              </a:lnSpc>
              <a:spcBef>
                <a:spcPts val="1200"/>
              </a:spcBef>
              <a:spcAft>
                <a:spcPts val="0"/>
              </a:spcAft>
              <a:buClr>
                <a:schemeClr val="dk1"/>
              </a:buClr>
              <a:buSzPts val="1000"/>
              <a:buFont typeface="Arial"/>
              <a:buNone/>
            </a:pPr>
            <a:r>
              <a:rPr lang="es-ES" u="sng">
                <a:solidFill>
                  <a:schemeClr val="hlink"/>
                </a:solidFill>
                <a:hlinkClick r:id="rId3"/>
              </a:rPr>
              <a:t>https://www.ikuspegi.eus/es/</a:t>
            </a:r>
            <a:r>
              <a:rPr lang="es-ES"/>
              <a:t> </a:t>
            </a:r>
            <a:endParaRPr/>
          </a:p>
          <a:p>
            <a:pPr indent="-104775" lvl="0" marL="171450" rtl="0" algn="l">
              <a:lnSpc>
                <a:spcPct val="100000"/>
              </a:lnSpc>
              <a:spcBef>
                <a:spcPts val="1200"/>
              </a:spcBef>
              <a:spcAft>
                <a:spcPts val="0"/>
              </a:spcAft>
              <a:buClr>
                <a:schemeClr val="dk1"/>
              </a:buClr>
              <a:buSzPts val="1050"/>
              <a:buFont typeface="Arial"/>
              <a:buNone/>
            </a:pPr>
            <a:r>
              <a:t/>
            </a:r>
            <a:endParaRPr/>
          </a:p>
          <a:p>
            <a:pPr indent="-104775" lvl="0" marL="171450" rtl="0" algn="l">
              <a:lnSpc>
                <a:spcPct val="100000"/>
              </a:lnSpc>
              <a:spcBef>
                <a:spcPts val="1200"/>
              </a:spcBef>
              <a:spcAft>
                <a:spcPts val="0"/>
              </a:spcAft>
              <a:buClr>
                <a:schemeClr val="dk1"/>
              </a:buClr>
              <a:buSzPts val="1050"/>
              <a:buFont typeface="Arial"/>
              <a:buNone/>
            </a:pPr>
            <a:r>
              <a:t/>
            </a:r>
            <a:endParaRPr/>
          </a:p>
          <a:p>
            <a:pPr indent="-104775" lvl="0" marL="171450" rtl="0" algn="l">
              <a:lnSpc>
                <a:spcPct val="100000"/>
              </a:lnSpc>
              <a:spcBef>
                <a:spcPts val="1200"/>
              </a:spcBef>
              <a:spcAft>
                <a:spcPts val="0"/>
              </a:spcAft>
              <a:buClr>
                <a:schemeClr val="dk1"/>
              </a:buClr>
              <a:buSzPts val="1050"/>
              <a:buFont typeface="Arial"/>
              <a:buNone/>
            </a:pPr>
            <a:r>
              <a:t/>
            </a:r>
            <a:endParaRPr/>
          </a:p>
        </p:txBody>
      </p:sp>
      <p:sp>
        <p:nvSpPr>
          <p:cNvPr id="170" name="Google Shape;170;p15"/>
          <p:cNvSpPr txBox="1"/>
          <p:nvPr/>
        </p:nvSpPr>
        <p:spPr>
          <a:xfrm>
            <a:off x="395536" y="915566"/>
            <a:ext cx="8424936" cy="576064"/>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dk1"/>
              </a:buClr>
              <a:buSzPts val="3200"/>
              <a:buFont typeface="Oswald"/>
              <a:buNone/>
            </a:pPr>
            <a:r>
              <a:rPr b="0" i="0" lang="es-ES" sz="3200" u="none" cap="none" strike="noStrike">
                <a:solidFill>
                  <a:schemeClr val="dk1"/>
                </a:solidFill>
                <a:latin typeface="Oswald"/>
                <a:ea typeface="Oswald"/>
                <a:cs typeface="Oswald"/>
                <a:sym typeface="Oswald"/>
              </a:rPr>
              <a:t>Qué es Ikuspegi</a:t>
            </a:r>
            <a:endParaRPr b="0" i="0" sz="3200" u="none" cap="none" strike="noStrike">
              <a:solidFill>
                <a:schemeClr val="dk1"/>
              </a:solidFill>
              <a:latin typeface="Oswald"/>
              <a:ea typeface="Oswald"/>
              <a:cs typeface="Oswald"/>
              <a:sym typeface="Oswald"/>
            </a:endParaRPr>
          </a:p>
        </p:txBody>
      </p:sp>
      <p:sp>
        <p:nvSpPr>
          <p:cNvPr id="171" name="Google Shape;171;p15"/>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grpSp>
        <p:nvGrpSpPr>
          <p:cNvPr id="172" name="Google Shape;172;p15"/>
          <p:cNvGrpSpPr/>
          <p:nvPr/>
        </p:nvGrpSpPr>
        <p:grpSpPr>
          <a:xfrm>
            <a:off x="4284521" y="1683441"/>
            <a:ext cx="4535396" cy="2807626"/>
            <a:chOff x="553" y="196138"/>
            <a:chExt cx="4535396" cy="2807626"/>
          </a:xfrm>
        </p:grpSpPr>
        <p:sp>
          <p:nvSpPr>
            <p:cNvPr id="173" name="Google Shape;173;p15"/>
            <p:cNvSpPr/>
            <p:nvPr/>
          </p:nvSpPr>
          <p:spPr>
            <a:xfrm>
              <a:off x="553" y="196138"/>
              <a:ext cx="2159712" cy="1295827"/>
            </a:xfrm>
            <a:prstGeom prst="rect">
              <a:avLst/>
            </a:prstGeom>
            <a:solidFill>
              <a:srgbClr val="D8D8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txBox="1"/>
            <p:nvPr/>
          </p:nvSpPr>
          <p:spPr>
            <a:xfrm>
              <a:off x="553" y="196138"/>
              <a:ext cx="2159712" cy="129582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i="0" lang="es-ES" sz="2000" u="none" cap="none" strike="noStrike">
                  <a:solidFill>
                    <a:schemeClr val="accent1"/>
                  </a:solidFill>
                  <a:latin typeface="Oswald"/>
                  <a:ea typeface="Oswald"/>
                  <a:cs typeface="Oswald"/>
                  <a:sym typeface="Oswald"/>
                </a:rPr>
                <a:t>Información</a:t>
              </a:r>
              <a:endParaRPr/>
            </a:p>
            <a:p>
              <a:pPr indent="0" lvl="0" marL="0" marR="0" rtl="0" algn="ctr">
                <a:lnSpc>
                  <a:spcPct val="90000"/>
                </a:lnSpc>
                <a:spcBef>
                  <a:spcPts val="700"/>
                </a:spcBef>
                <a:spcAft>
                  <a:spcPts val="0"/>
                </a:spcAft>
                <a:buNone/>
              </a:pPr>
              <a:r>
                <a:rPr b="0" i="0" lang="es-ES" sz="1000" u="none" cap="none" strike="noStrike">
                  <a:solidFill>
                    <a:schemeClr val="dk1"/>
                  </a:solidFill>
                  <a:latin typeface="Oswald"/>
                  <a:ea typeface="Oswald"/>
                  <a:cs typeface="Oswald"/>
                  <a:sym typeface="Oswald"/>
                </a:rPr>
                <a:t> Centro de documentación</a:t>
              </a:r>
              <a:endParaRPr/>
            </a:p>
            <a:p>
              <a:pPr indent="0" lvl="0" marL="0" marR="0" rtl="0" algn="ctr">
                <a:lnSpc>
                  <a:spcPct val="90000"/>
                </a:lnSpc>
                <a:spcBef>
                  <a:spcPts val="350"/>
                </a:spcBef>
                <a:spcAft>
                  <a:spcPts val="0"/>
                </a:spcAft>
                <a:buNone/>
              </a:pPr>
              <a:r>
                <a:rPr b="0" i="0" lang="es-ES" sz="1000" u="none" cap="none" strike="noStrike">
                  <a:solidFill>
                    <a:schemeClr val="dk1"/>
                  </a:solidFill>
                  <a:latin typeface="Oswald"/>
                  <a:ea typeface="Oswald"/>
                  <a:cs typeface="Oswald"/>
                  <a:sym typeface="Oswald"/>
                </a:rPr>
                <a:t>Información estadística</a:t>
              </a:r>
              <a:endParaRPr b="1" i="0" sz="1000" u="none" cap="none" strike="noStrike">
                <a:solidFill>
                  <a:schemeClr val="dk1"/>
                </a:solidFill>
                <a:latin typeface="Oswald"/>
                <a:ea typeface="Oswald"/>
                <a:cs typeface="Oswald"/>
                <a:sym typeface="Oswald"/>
              </a:endParaRPr>
            </a:p>
          </p:txBody>
        </p:sp>
        <p:sp>
          <p:nvSpPr>
            <p:cNvPr id="175" name="Google Shape;175;p15"/>
            <p:cNvSpPr/>
            <p:nvPr/>
          </p:nvSpPr>
          <p:spPr>
            <a:xfrm>
              <a:off x="2376237" y="196138"/>
              <a:ext cx="2159712" cy="1295827"/>
            </a:xfrm>
            <a:prstGeom prst="rect">
              <a:avLst/>
            </a:prstGeom>
            <a:solidFill>
              <a:srgbClr val="D8D8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txBox="1"/>
            <p:nvPr/>
          </p:nvSpPr>
          <p:spPr>
            <a:xfrm>
              <a:off x="2376237" y="196138"/>
              <a:ext cx="2159712" cy="12958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i="0" lang="es-ES" sz="1800" u="none" cap="none" strike="noStrike">
                  <a:solidFill>
                    <a:schemeClr val="accent1"/>
                  </a:solidFill>
                  <a:latin typeface="Oswald"/>
                  <a:ea typeface="Oswald"/>
                  <a:cs typeface="Oswald"/>
                  <a:sym typeface="Oswald"/>
                </a:rPr>
                <a:t>Formación</a:t>
              </a:r>
              <a:endParaRPr/>
            </a:p>
            <a:p>
              <a:pPr indent="0" lvl="0" marL="0" marR="0" rtl="0" algn="ctr">
                <a:lnSpc>
                  <a:spcPct val="90000"/>
                </a:lnSpc>
                <a:spcBef>
                  <a:spcPts val="630"/>
                </a:spcBef>
                <a:spcAft>
                  <a:spcPts val="0"/>
                </a:spcAft>
                <a:buNone/>
              </a:pPr>
              <a:r>
                <a:rPr b="0" i="0" lang="es-ES" sz="1000" u="none" cap="none" strike="noStrike">
                  <a:solidFill>
                    <a:schemeClr val="dk1"/>
                  </a:solidFill>
                  <a:latin typeface="Oswald"/>
                  <a:ea typeface="Oswald"/>
                  <a:cs typeface="Oswald"/>
                  <a:sym typeface="Oswald"/>
                </a:rPr>
                <a:t>Charlas, seminarios, </a:t>
              </a:r>
              <a:endParaRPr b="0" i="0" sz="1000" u="none" cap="none" strike="noStrike">
                <a:solidFill>
                  <a:schemeClr val="dk1"/>
                </a:solidFill>
                <a:latin typeface="Oswald"/>
                <a:ea typeface="Oswald"/>
                <a:cs typeface="Oswald"/>
                <a:sym typeface="Oswald"/>
              </a:endParaRPr>
            </a:p>
            <a:p>
              <a:pPr indent="0" lvl="0" marL="0" marR="0" rtl="0" algn="ctr">
                <a:lnSpc>
                  <a:spcPct val="90000"/>
                </a:lnSpc>
                <a:spcBef>
                  <a:spcPts val="350"/>
                </a:spcBef>
                <a:spcAft>
                  <a:spcPts val="0"/>
                </a:spcAft>
                <a:buNone/>
              </a:pPr>
              <a:r>
                <a:rPr b="0" i="0" lang="es-ES" sz="1000" u="none" cap="none" strike="noStrike">
                  <a:solidFill>
                    <a:schemeClr val="dk1"/>
                  </a:solidFill>
                  <a:latin typeface="Oswald"/>
                  <a:ea typeface="Oswald"/>
                  <a:cs typeface="Oswald"/>
                  <a:sym typeface="Oswald"/>
                </a:rPr>
                <a:t>sensibilización</a:t>
              </a:r>
              <a:endParaRPr b="0" i="0" sz="1000" u="none" cap="none" strike="noStrike">
                <a:solidFill>
                  <a:schemeClr val="dk1"/>
                </a:solidFill>
                <a:latin typeface="Oswald"/>
                <a:ea typeface="Oswald"/>
                <a:cs typeface="Oswald"/>
                <a:sym typeface="Oswald"/>
              </a:endParaRPr>
            </a:p>
          </p:txBody>
        </p:sp>
        <p:sp>
          <p:nvSpPr>
            <p:cNvPr id="177" name="Google Shape;177;p15"/>
            <p:cNvSpPr/>
            <p:nvPr/>
          </p:nvSpPr>
          <p:spPr>
            <a:xfrm>
              <a:off x="553" y="1707937"/>
              <a:ext cx="2159712" cy="1295827"/>
            </a:xfrm>
            <a:prstGeom prst="rect">
              <a:avLst/>
            </a:prstGeom>
            <a:solidFill>
              <a:srgbClr val="D8D8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txBox="1"/>
            <p:nvPr/>
          </p:nvSpPr>
          <p:spPr>
            <a:xfrm>
              <a:off x="553" y="1707937"/>
              <a:ext cx="2159712" cy="129582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i="0" lang="es-ES" sz="2000" u="none" cap="none" strike="noStrike">
                  <a:solidFill>
                    <a:schemeClr val="accent1"/>
                  </a:solidFill>
                  <a:latin typeface="Oswald"/>
                  <a:ea typeface="Oswald"/>
                  <a:cs typeface="Oswald"/>
                  <a:sym typeface="Oswald"/>
                </a:rPr>
                <a:t>Investigación</a:t>
              </a:r>
              <a:endParaRPr/>
            </a:p>
            <a:p>
              <a:pPr indent="0" lvl="0" marL="0" marR="0" rtl="0" algn="ctr">
                <a:lnSpc>
                  <a:spcPct val="90000"/>
                </a:lnSpc>
                <a:spcBef>
                  <a:spcPts val="700"/>
                </a:spcBef>
                <a:spcAft>
                  <a:spcPts val="0"/>
                </a:spcAft>
                <a:buNone/>
              </a:pPr>
              <a:r>
                <a:rPr b="0" i="0" lang="es-ES" sz="1000" u="none" cap="none" strike="noStrike">
                  <a:solidFill>
                    <a:schemeClr val="dk1"/>
                  </a:solidFill>
                  <a:latin typeface="Oswald"/>
                  <a:ea typeface="Oswald"/>
                  <a:cs typeface="Oswald"/>
                  <a:sym typeface="Oswald"/>
                </a:rPr>
                <a:t>Panorámicas</a:t>
              </a:r>
              <a:endParaRPr/>
            </a:p>
            <a:p>
              <a:pPr indent="0" lvl="0" marL="0" marR="0" rtl="0" algn="ctr">
                <a:lnSpc>
                  <a:spcPct val="90000"/>
                </a:lnSpc>
                <a:spcBef>
                  <a:spcPts val="350"/>
                </a:spcBef>
                <a:spcAft>
                  <a:spcPts val="0"/>
                </a:spcAft>
                <a:buNone/>
              </a:pPr>
              <a:r>
                <a:rPr b="0" i="0" lang="es-ES" sz="1000" u="none" cap="none" strike="noStrike">
                  <a:solidFill>
                    <a:schemeClr val="dk1"/>
                  </a:solidFill>
                  <a:latin typeface="Oswald"/>
                  <a:ea typeface="Oswald"/>
                  <a:cs typeface="Oswald"/>
                  <a:sym typeface="Oswald"/>
                </a:rPr>
                <a:t>Barómetros</a:t>
              </a:r>
              <a:endParaRPr/>
            </a:p>
            <a:p>
              <a:pPr indent="0" lvl="0" marL="0" marR="0" rtl="0" algn="ctr">
                <a:lnSpc>
                  <a:spcPct val="90000"/>
                </a:lnSpc>
                <a:spcBef>
                  <a:spcPts val="350"/>
                </a:spcBef>
                <a:spcAft>
                  <a:spcPts val="0"/>
                </a:spcAft>
                <a:buNone/>
              </a:pPr>
              <a:r>
                <a:rPr b="0" i="0" lang="es-ES" sz="1000" u="none" cap="none" strike="noStrike">
                  <a:solidFill>
                    <a:schemeClr val="dk1"/>
                  </a:solidFill>
                  <a:latin typeface="Oswald"/>
                  <a:ea typeface="Oswald"/>
                  <a:cs typeface="Oswald"/>
                  <a:sym typeface="Oswald"/>
                </a:rPr>
                <a:t>Estudios internos y externos</a:t>
              </a:r>
              <a:endParaRPr/>
            </a:p>
          </p:txBody>
        </p:sp>
        <p:sp>
          <p:nvSpPr>
            <p:cNvPr id="179" name="Google Shape;179;p15"/>
            <p:cNvSpPr/>
            <p:nvPr/>
          </p:nvSpPr>
          <p:spPr>
            <a:xfrm>
              <a:off x="2376237" y="1707937"/>
              <a:ext cx="2159712" cy="1295827"/>
            </a:xfrm>
            <a:prstGeom prst="rect">
              <a:avLst/>
            </a:prstGeom>
            <a:solidFill>
              <a:srgbClr val="D8D8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txBox="1"/>
            <p:nvPr/>
          </p:nvSpPr>
          <p:spPr>
            <a:xfrm>
              <a:off x="2376237" y="1707937"/>
              <a:ext cx="2159712" cy="129582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i="0" lang="es-ES" sz="2000" u="none" cap="none" strike="noStrike">
                  <a:solidFill>
                    <a:schemeClr val="accent1"/>
                  </a:solidFill>
                  <a:latin typeface="Oswald"/>
                  <a:ea typeface="Oswald"/>
                  <a:cs typeface="Oswald"/>
                  <a:sym typeface="Oswald"/>
                </a:rPr>
                <a:t>Reflexión</a:t>
              </a:r>
              <a:endParaRPr/>
            </a:p>
            <a:p>
              <a:pPr indent="0" lvl="0" marL="0" marR="0" rtl="0" algn="ctr">
                <a:lnSpc>
                  <a:spcPct val="90000"/>
                </a:lnSpc>
                <a:spcBef>
                  <a:spcPts val="700"/>
                </a:spcBef>
                <a:spcAft>
                  <a:spcPts val="0"/>
                </a:spcAft>
                <a:buNone/>
              </a:pPr>
              <a:r>
                <a:rPr b="0" i="0" lang="es-ES" sz="1000" u="none" cap="none" strike="noStrike">
                  <a:solidFill>
                    <a:schemeClr val="dk1"/>
                  </a:solidFill>
                  <a:latin typeface="Oswald"/>
                  <a:ea typeface="Oswald"/>
                  <a:cs typeface="Oswald"/>
                  <a:sym typeface="Oswald"/>
                </a:rPr>
                <a:t>Participación en foros sobre inmigración y diversidad </a:t>
              </a:r>
              <a:endParaRPr b="1" i="0" sz="1000" u="none" cap="none" strike="noStrike">
                <a:solidFill>
                  <a:schemeClr val="dk1"/>
                </a:solidFill>
                <a:latin typeface="Oswald"/>
                <a:ea typeface="Oswald"/>
                <a:cs typeface="Oswald"/>
                <a:sym typeface="Oswald"/>
              </a:endParaRPr>
            </a:p>
            <a:p>
              <a:pPr indent="0" lvl="0" marL="0" marR="0" rtl="0" algn="ctr">
                <a:lnSpc>
                  <a:spcPct val="90000"/>
                </a:lnSpc>
                <a:spcBef>
                  <a:spcPts val="350"/>
                </a:spcBef>
                <a:spcAft>
                  <a:spcPts val="0"/>
                </a:spcAft>
                <a:buNone/>
              </a:pPr>
              <a:r>
                <a:rPr b="0" i="0" lang="es-ES" sz="1000" u="none" cap="none" strike="noStrike">
                  <a:solidFill>
                    <a:schemeClr val="dk1"/>
                  </a:solidFill>
                  <a:latin typeface="Oswald"/>
                  <a:ea typeface="Oswald"/>
                  <a:cs typeface="Oswald"/>
                  <a:sym typeface="Oswald"/>
                </a:rPr>
                <a:t>Congresos, jornadas...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2123727" y="2211710"/>
            <a:ext cx="6370985" cy="10215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swald"/>
              <a:buNone/>
            </a:pPr>
            <a:r>
              <a:rPr lang="es-ES"/>
              <a:t>Flujos migratorios y </a:t>
            </a:r>
            <a:br>
              <a:rPr lang="es-ES"/>
            </a:br>
            <a:r>
              <a:rPr lang="es-ES"/>
              <a:t>datos socio-demográficos</a:t>
            </a:r>
            <a:endParaRPr/>
          </a:p>
        </p:txBody>
      </p:sp>
      <p:sp>
        <p:nvSpPr>
          <p:cNvPr id="186" name="Google Shape;186;p16"/>
          <p:cNvSpPr txBox="1"/>
          <p:nvPr>
            <p:ph idx="1" type="body"/>
          </p:nvPr>
        </p:nvSpPr>
        <p:spPr>
          <a:xfrm>
            <a:off x="2123727" y="3363837"/>
            <a:ext cx="6370985" cy="1021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1400"/>
              <a:buNone/>
            </a:pPr>
            <a:r>
              <a:t/>
            </a:r>
            <a:endParaRPr/>
          </a:p>
        </p:txBody>
      </p:sp>
      <p:sp>
        <p:nvSpPr>
          <p:cNvPr id="187" name="Google Shape;187;p16"/>
          <p:cNvSpPr txBox="1"/>
          <p:nvPr/>
        </p:nvSpPr>
        <p:spPr>
          <a:xfrm>
            <a:off x="395536" y="987574"/>
            <a:ext cx="1512168" cy="122413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600"/>
              <a:buFont typeface="Oswald"/>
              <a:buNone/>
            </a:pPr>
            <a:r>
              <a:rPr b="1" i="0" lang="es-ES" sz="9600" u="none" cap="none" strike="noStrike">
                <a:solidFill>
                  <a:schemeClr val="accent1"/>
                </a:solidFill>
                <a:latin typeface="Oswald"/>
                <a:ea typeface="Oswald"/>
                <a:cs typeface="Oswald"/>
                <a:sym typeface="Oswald"/>
              </a:rPr>
              <a:t>2</a:t>
            </a:r>
            <a:endParaRPr b="1" i="0" sz="9600" u="none" cap="none" strike="noStrike">
              <a:solidFill>
                <a:schemeClr val="accent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395536" y="771550"/>
            <a:ext cx="2376264" cy="1008112"/>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Contextualización de Euskadi respecto al Estado español</a:t>
            </a:r>
            <a:br>
              <a:rPr lang="es-ES" sz="1600"/>
            </a:br>
            <a:r>
              <a:rPr b="0" lang="es-ES" sz="1400">
                <a:solidFill>
                  <a:srgbClr val="7F7F7F"/>
                </a:solidFill>
              </a:rPr>
              <a:t>2023</a:t>
            </a:r>
            <a:endParaRPr b="0" sz="1600">
              <a:solidFill>
                <a:srgbClr val="7F7F7F"/>
              </a:solidFill>
            </a:endParaRPr>
          </a:p>
        </p:txBody>
      </p:sp>
      <p:sp>
        <p:nvSpPr>
          <p:cNvPr id="194" name="Google Shape;194;p17"/>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pic>
        <p:nvPicPr>
          <p:cNvPr id="195" name="Google Shape;195;p17"/>
          <p:cNvPicPr preferRelativeResize="0"/>
          <p:nvPr/>
        </p:nvPicPr>
        <p:blipFill rotWithShape="1">
          <a:blip r:embed="rId3">
            <a:alphaModFix/>
          </a:blip>
          <a:srcRect b="15560" l="44749" r="17451" t="28160"/>
          <a:stretch/>
        </p:blipFill>
        <p:spPr>
          <a:xfrm>
            <a:off x="3313161" y="483519"/>
            <a:ext cx="4652309" cy="4329232"/>
          </a:xfrm>
          <a:prstGeom prst="rect">
            <a:avLst/>
          </a:prstGeom>
          <a:noFill/>
          <a:ln>
            <a:noFill/>
          </a:ln>
        </p:spPr>
      </p:pic>
      <p:sp>
        <p:nvSpPr>
          <p:cNvPr id="196" name="Google Shape;196;p17"/>
          <p:cNvSpPr txBox="1"/>
          <p:nvPr/>
        </p:nvSpPr>
        <p:spPr>
          <a:xfrm>
            <a:off x="6156176" y="4443958"/>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395536" y="699542"/>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Territorios históricos y género</a:t>
            </a:r>
            <a:endParaRPr sz="1600"/>
          </a:p>
        </p:txBody>
      </p:sp>
      <p:sp>
        <p:nvSpPr>
          <p:cNvPr id="203" name="Google Shape;203;p18"/>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04" name="Google Shape;204;p18"/>
          <p:cNvSpPr txBox="1"/>
          <p:nvPr/>
        </p:nvSpPr>
        <p:spPr>
          <a:xfrm>
            <a:off x="5940152" y="4443958"/>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pic>
        <p:nvPicPr>
          <p:cNvPr id="205" name="Google Shape;205;p18"/>
          <p:cNvPicPr preferRelativeResize="0"/>
          <p:nvPr/>
        </p:nvPicPr>
        <p:blipFill rotWithShape="1">
          <a:blip r:embed="rId3">
            <a:alphaModFix/>
          </a:blip>
          <a:srcRect b="51680" l="39500" r="17449" t="26479"/>
          <a:stretch/>
        </p:blipFill>
        <p:spPr>
          <a:xfrm>
            <a:off x="1655676" y="1890142"/>
            <a:ext cx="5904656" cy="18722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Evolución de los flujos migratorios</a:t>
            </a:r>
            <a:endParaRPr sz="1600"/>
          </a:p>
        </p:txBody>
      </p:sp>
      <p:sp>
        <p:nvSpPr>
          <p:cNvPr id="212" name="Google Shape;212;p19"/>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13" name="Google Shape;213;p19"/>
          <p:cNvSpPr txBox="1"/>
          <p:nvPr/>
        </p:nvSpPr>
        <p:spPr>
          <a:xfrm>
            <a:off x="5940152" y="4515966"/>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pic>
        <p:nvPicPr>
          <p:cNvPr id="214" name="Google Shape;214;p19"/>
          <p:cNvPicPr preferRelativeResize="0"/>
          <p:nvPr/>
        </p:nvPicPr>
        <p:blipFill rotWithShape="1">
          <a:blip r:embed="rId3">
            <a:alphaModFix/>
          </a:blip>
          <a:srcRect b="28160" l="11150" r="11150" t="29840"/>
          <a:stretch/>
        </p:blipFill>
        <p:spPr>
          <a:xfrm>
            <a:off x="254400" y="1525687"/>
            <a:ext cx="8638080" cy="29182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395536" y="627534"/>
            <a:ext cx="6480720" cy="79208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600"/>
              <a:buFont typeface="Oswald"/>
              <a:buNone/>
            </a:pPr>
            <a:r>
              <a:rPr lang="es-ES" sz="1600"/>
              <a:t>Evolución. Crecimiento interanual</a:t>
            </a:r>
            <a:endParaRPr sz="1600"/>
          </a:p>
        </p:txBody>
      </p:sp>
      <p:sp>
        <p:nvSpPr>
          <p:cNvPr id="221" name="Google Shape;221;p20"/>
          <p:cNvSpPr txBox="1"/>
          <p:nvPr>
            <p:ph idx="12" type="sldNum"/>
          </p:nvPr>
        </p:nvSpPr>
        <p:spPr>
          <a:xfrm>
            <a:off x="7020272" y="4803998"/>
            <a:ext cx="1944216" cy="2018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22" name="Google Shape;222;p20"/>
          <p:cNvSpPr txBox="1"/>
          <p:nvPr/>
        </p:nvSpPr>
        <p:spPr>
          <a:xfrm>
            <a:off x="5940152" y="4443958"/>
            <a:ext cx="2592288" cy="216024"/>
          </a:xfrm>
          <a:prstGeom prst="rect">
            <a:avLst/>
          </a:prstGeom>
          <a:noFill/>
          <a:ln>
            <a:noFill/>
          </a:ln>
        </p:spPr>
        <p:txBody>
          <a:bodyPr anchorCtr="0" anchor="t" bIns="0" lIns="0" spcFirstLastPara="1" rIns="90000" wrap="square" tIns="0">
            <a:noAutofit/>
          </a:bodyPr>
          <a:lstStyle/>
          <a:p>
            <a:pPr indent="0" lvl="0" marL="0" marR="0" rtl="0" algn="r">
              <a:lnSpc>
                <a:spcPct val="100000"/>
              </a:lnSpc>
              <a:spcBef>
                <a:spcPts val="0"/>
              </a:spcBef>
              <a:spcAft>
                <a:spcPts val="0"/>
              </a:spcAft>
              <a:buClr>
                <a:schemeClr val="dk1"/>
              </a:buClr>
              <a:buSzPts val="800"/>
              <a:buFont typeface="Arial"/>
              <a:buNone/>
            </a:pPr>
            <a:r>
              <a:rPr b="0" i="1" lang="es-ES" sz="800" u="none" cap="none" strike="noStrike">
                <a:solidFill>
                  <a:schemeClr val="dk1"/>
                </a:solidFill>
                <a:latin typeface="Oswald"/>
                <a:ea typeface="Oswald"/>
                <a:cs typeface="Oswald"/>
                <a:sym typeface="Oswald"/>
              </a:rPr>
              <a:t>Fuente: Ikuspegi, Panorámica 91.</a:t>
            </a:r>
            <a:endParaRPr b="0" i="1" sz="800" u="none" cap="none" strike="noStrike">
              <a:solidFill>
                <a:schemeClr val="dk1"/>
              </a:solidFill>
              <a:latin typeface="Oswald"/>
              <a:ea typeface="Oswald"/>
              <a:cs typeface="Oswald"/>
              <a:sym typeface="Oswald"/>
            </a:endParaRPr>
          </a:p>
        </p:txBody>
      </p:sp>
      <p:pic>
        <p:nvPicPr>
          <p:cNvPr id="223" name="Google Shape;223;p20"/>
          <p:cNvPicPr preferRelativeResize="0"/>
          <p:nvPr/>
        </p:nvPicPr>
        <p:blipFill rotWithShape="1">
          <a:blip r:embed="rId3">
            <a:alphaModFix/>
          </a:blip>
          <a:srcRect b="13880" l="18047" r="17450" t="57560"/>
          <a:stretch/>
        </p:blipFill>
        <p:spPr>
          <a:xfrm>
            <a:off x="395536" y="1883824"/>
            <a:ext cx="8424936" cy="2331437"/>
          </a:xfrm>
          <a:prstGeom prst="rect">
            <a:avLst/>
          </a:prstGeom>
          <a:noFill/>
          <a:ln>
            <a:noFill/>
          </a:ln>
        </p:spPr>
      </p:pic>
      <p:sp>
        <p:nvSpPr>
          <p:cNvPr id="224" name="Google Shape;224;p20"/>
          <p:cNvSpPr/>
          <p:nvPr/>
        </p:nvSpPr>
        <p:spPr>
          <a:xfrm>
            <a:off x="6444208" y="4011910"/>
            <a:ext cx="2376264" cy="21602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Ikuspegi 5">
      <a:dk1>
        <a:srgbClr val="000000"/>
      </a:dk1>
      <a:lt1>
        <a:srgbClr val="FFFFFF"/>
      </a:lt1>
      <a:dk2>
        <a:srgbClr val="35508D"/>
      </a:dk2>
      <a:lt2>
        <a:srgbClr val="949AC2"/>
      </a:lt2>
      <a:accent1>
        <a:srgbClr val="7E2C82"/>
      </a:accent1>
      <a:accent2>
        <a:srgbClr val="9E6AA5"/>
      </a:accent2>
      <a:accent3>
        <a:srgbClr val="B795C2"/>
      </a:accent3>
      <a:accent4>
        <a:srgbClr val="157178"/>
      </a:accent4>
      <a:accent5>
        <a:srgbClr val="90AEB5"/>
      </a:accent5>
      <a:accent6>
        <a:srgbClr val="B84724"/>
      </a:accent6>
      <a:hlink>
        <a:srgbClr val="D9A584"/>
      </a:hlink>
      <a:folHlink>
        <a:srgbClr val="703E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